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63" r:id="rId3"/>
    <p:sldId id="265" r:id="rId4"/>
    <p:sldId id="266" r:id="rId5"/>
    <p:sldId id="259" r:id="rId6"/>
    <p:sldId id="391" r:id="rId7"/>
    <p:sldId id="428" r:id="rId8"/>
    <p:sldId id="429" r:id="rId9"/>
    <p:sldId id="393" r:id="rId10"/>
    <p:sldId id="397" r:id="rId11"/>
    <p:sldId id="400" r:id="rId12"/>
    <p:sldId id="549" r:id="rId13"/>
    <p:sldId id="551" r:id="rId14"/>
    <p:sldId id="533" r:id="rId15"/>
    <p:sldId id="530" r:id="rId16"/>
    <p:sldId id="538" r:id="rId17"/>
    <p:sldId id="540" r:id="rId18"/>
    <p:sldId id="542" r:id="rId19"/>
    <p:sldId id="543" r:id="rId20"/>
    <p:sldId id="544" r:id="rId21"/>
    <p:sldId id="535" r:id="rId22"/>
    <p:sldId id="531" r:id="rId23"/>
    <p:sldId id="536" r:id="rId24"/>
    <p:sldId id="401" r:id="rId25"/>
    <p:sldId id="546" r:id="rId26"/>
    <p:sldId id="565" r:id="rId27"/>
    <p:sldId id="383" r:id="rId28"/>
    <p:sldId id="337" r:id="rId29"/>
    <p:sldId id="436" r:id="rId30"/>
    <p:sldId id="384" r:id="rId31"/>
    <p:sldId id="349" r:id="rId32"/>
    <p:sldId id="275" r:id="rId33"/>
    <p:sldId id="340" r:id="rId34"/>
    <p:sldId id="353" r:id="rId35"/>
    <p:sldId id="296" r:id="rId36"/>
    <p:sldId id="300" r:id="rId37"/>
    <p:sldId id="431" r:id="rId38"/>
    <p:sldId id="318" r:id="rId39"/>
    <p:sldId id="301" r:id="rId40"/>
    <p:sldId id="322" r:id="rId41"/>
    <p:sldId id="435" r:id="rId42"/>
    <p:sldId id="325" r:id="rId43"/>
    <p:sldId id="433" r:id="rId4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4FC820DB-E4C7-4FD3-91AB-68FC8104C9E7}">
          <p14:sldIdLst>
            <p14:sldId id="256"/>
            <p14:sldId id="363"/>
            <p14:sldId id="265"/>
            <p14:sldId id="266"/>
            <p14:sldId id="259"/>
            <p14:sldId id="391"/>
            <p14:sldId id="428"/>
            <p14:sldId id="429"/>
            <p14:sldId id="393"/>
            <p14:sldId id="397"/>
            <p14:sldId id="400"/>
            <p14:sldId id="549"/>
            <p14:sldId id="551"/>
            <p14:sldId id="533"/>
            <p14:sldId id="530"/>
            <p14:sldId id="538"/>
            <p14:sldId id="540"/>
            <p14:sldId id="542"/>
            <p14:sldId id="543"/>
            <p14:sldId id="544"/>
            <p14:sldId id="535"/>
            <p14:sldId id="531"/>
            <p14:sldId id="536"/>
            <p14:sldId id="401"/>
            <p14:sldId id="546"/>
            <p14:sldId id="565"/>
            <p14:sldId id="383"/>
            <p14:sldId id="337"/>
            <p14:sldId id="436"/>
            <p14:sldId id="384"/>
            <p14:sldId id="349"/>
            <p14:sldId id="275"/>
            <p14:sldId id="340"/>
            <p14:sldId id="353"/>
            <p14:sldId id="296"/>
            <p14:sldId id="300"/>
            <p14:sldId id="431"/>
            <p14:sldId id="318"/>
            <p14:sldId id="301"/>
            <p14:sldId id="322"/>
            <p14:sldId id="435"/>
            <p14:sldId id="325"/>
            <p14:sldId id="433"/>
          </p14:sldIdLst>
        </p14:section>
        <p14:section name="Seção sem Título" id="{EBF6B569-BBDC-4FED-B480-7B6B3B73C6B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35545F-F2DF-4619-B8A1-DEB426A3929E}" v="176" dt="2023-09-06T19:16:24.0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sorterViewPr>
    <p:cViewPr>
      <p:scale>
        <a:sx n="49" d="100"/>
        <a:sy n="4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é Bressiani" userId="23117b66e9f25e07" providerId="LiveId" clId="{F535545F-F2DF-4619-B8A1-DEB426A3929E}"/>
    <pc:docChg chg="modSld">
      <pc:chgData name="José Bressiani" userId="23117b66e9f25e07" providerId="LiveId" clId="{F535545F-F2DF-4619-B8A1-DEB426A3929E}" dt="2023-09-06T19:16:24.079" v="175" actId="255"/>
      <pc:docMkLst>
        <pc:docMk/>
      </pc:docMkLst>
      <pc:sldChg chg="modSp">
        <pc:chgData name="José Bressiani" userId="23117b66e9f25e07" providerId="LiveId" clId="{F535545F-F2DF-4619-B8A1-DEB426A3929E}" dt="2023-09-06T19:16:24.079" v="175" actId="255"/>
        <pc:sldMkLst>
          <pc:docMk/>
          <pc:sldMk cId="3077567491" sldId="433"/>
        </pc:sldMkLst>
        <pc:graphicFrameChg chg="mod">
          <ac:chgData name="José Bressiani" userId="23117b66e9f25e07" providerId="LiveId" clId="{F535545F-F2DF-4619-B8A1-DEB426A3929E}" dt="2023-09-06T19:16:24.079" v="175" actId="255"/>
          <ac:graphicFrameMkLst>
            <pc:docMk/>
            <pc:sldMk cId="3077567491" sldId="433"/>
            <ac:graphicFrameMk id="5" creationId="{CCF2D376-7894-0EA4-0629-5E936FE7A144}"/>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10B39E-A27A-43F7-9AF8-DC4D7A4E397F}" type="doc">
      <dgm:prSet loTypeId="urn:microsoft.com/office/officeart/2016/7/layout/BasicProcessNew" loCatId="process" qsTypeId="urn:microsoft.com/office/officeart/2005/8/quickstyle/simple1" qsCatId="simple" csTypeId="urn:microsoft.com/office/officeart/2005/8/colors/accent6_2" csCatId="accent6" phldr="1"/>
      <dgm:spPr/>
      <dgm:t>
        <a:bodyPr/>
        <a:lstStyle/>
        <a:p>
          <a:endParaRPr lang="en-US"/>
        </a:p>
      </dgm:t>
    </dgm:pt>
    <dgm:pt modelId="{87727C46-04C7-4378-BD04-7D18A7295732}">
      <dgm:prSet custT="1"/>
      <dgm:spPr/>
      <dgm:t>
        <a:bodyPr/>
        <a:lstStyle/>
        <a:p>
          <a:pPr algn="ctr"/>
          <a:r>
            <a:rPr lang="pt-BR" sz="1800" b="1" i="0" dirty="0"/>
            <a:t>Julho de 1953, o Instituto de Pesquisas Tecnológicas do Estado de São Paulo, por meio do Dr. Ernesto </a:t>
          </a:r>
          <a:r>
            <a:rPr lang="pt-BR" sz="1800" b="1" i="0" dirty="0" err="1"/>
            <a:t>Pichler</a:t>
          </a:r>
          <a:r>
            <a:rPr lang="pt-BR" sz="1800" b="1" i="0" dirty="0"/>
            <a:t>, chefe da Seção de Geologia, convidou o ilustre Prof. Ralf </a:t>
          </a:r>
          <a:r>
            <a:rPr lang="pt-BR" sz="1800" b="1" i="0" dirty="0" err="1"/>
            <a:t>Grim</a:t>
          </a:r>
          <a:r>
            <a:rPr lang="pt-BR" sz="1800" b="1" i="0" dirty="0"/>
            <a:t>, da Universidade de Illinois, USA, para pronunciar uma série de Conferências sobre argilas</a:t>
          </a:r>
          <a:r>
            <a:rPr lang="pt-BR" sz="1600" b="1" i="0" dirty="0"/>
            <a:t>.</a:t>
          </a:r>
          <a:endParaRPr lang="en-US" sz="1600" dirty="0"/>
        </a:p>
      </dgm:t>
    </dgm:pt>
    <dgm:pt modelId="{4D6D30F0-3FA0-413B-8C13-2AE826A5043A}" type="parTrans" cxnId="{D0103C94-528A-49F7-85C2-A4C7BE0BA899}">
      <dgm:prSet/>
      <dgm:spPr/>
      <dgm:t>
        <a:bodyPr/>
        <a:lstStyle/>
        <a:p>
          <a:endParaRPr lang="en-US"/>
        </a:p>
      </dgm:t>
    </dgm:pt>
    <dgm:pt modelId="{D0E7EB4B-F00F-4FF8-B126-94F1CD0B2A8B}" type="sibTrans" cxnId="{D0103C94-528A-49F7-85C2-A4C7BE0BA899}">
      <dgm:prSet/>
      <dgm:spPr/>
      <dgm:t>
        <a:bodyPr/>
        <a:lstStyle/>
        <a:p>
          <a:endParaRPr lang="en-US"/>
        </a:p>
      </dgm:t>
    </dgm:pt>
    <dgm:pt modelId="{87F897B4-7806-4900-A504-233F8933050B}">
      <dgm:prSet custT="1"/>
      <dgm:spPr/>
      <dgm:t>
        <a:bodyPr/>
        <a:lstStyle/>
        <a:p>
          <a:r>
            <a:rPr lang="pt-BR" sz="1800" b="1" i="0" dirty="0"/>
            <a:t>Para participar das conferências, a Seção de Cerâmica do IPT, convidou um grande número de ceramistas, que demonstraram muito interesse pelos temas, motivando-os a criarem a </a:t>
          </a:r>
          <a:r>
            <a:rPr lang="pt-BR" sz="1800" b="1" i="1" u="sng" dirty="0"/>
            <a:t>Associação Brasileira de Cerâmica.</a:t>
          </a:r>
          <a:r>
            <a:rPr lang="pt-BR" sz="1800" b="1" i="1" dirty="0"/>
            <a:t> P</a:t>
          </a:r>
          <a:r>
            <a:rPr lang="pt-BR" sz="1800" b="1" i="0" dirty="0"/>
            <a:t>ara coordenar os trabalhos, foi indicado o Eng. Fernando Arcuri Júnior, chefe da Seção de Cerâmica do IPT. Logo em seguida foi estabelecido contato com a Federação das Indústrias, cujo Presidente, o Prof. Dr. Francisco de Salles Vicente de Azevedo, hipotecou irrestrita colaboração a proposta.</a:t>
          </a:r>
          <a:endParaRPr lang="en-US" sz="1800" dirty="0"/>
        </a:p>
      </dgm:t>
    </dgm:pt>
    <dgm:pt modelId="{DA9D37E9-1801-472C-BE2C-A6CDD2C7420C}" type="parTrans" cxnId="{46D8F6E4-1E94-421B-BBB1-349F4443A0FE}">
      <dgm:prSet/>
      <dgm:spPr/>
      <dgm:t>
        <a:bodyPr/>
        <a:lstStyle/>
        <a:p>
          <a:endParaRPr lang="en-US"/>
        </a:p>
      </dgm:t>
    </dgm:pt>
    <dgm:pt modelId="{56021111-16A3-4C74-AE77-BC0930A43B1A}" type="sibTrans" cxnId="{46D8F6E4-1E94-421B-BBB1-349F4443A0FE}">
      <dgm:prSet/>
      <dgm:spPr/>
      <dgm:t>
        <a:bodyPr/>
        <a:lstStyle/>
        <a:p>
          <a:endParaRPr lang="en-US"/>
        </a:p>
      </dgm:t>
    </dgm:pt>
    <dgm:pt modelId="{44971781-A83A-4A46-BD19-7729D28DA2F9}">
      <dgm:prSet/>
      <dgm:spPr/>
      <dgm:t>
        <a:bodyPr/>
        <a:lstStyle/>
        <a:p>
          <a:r>
            <a:rPr lang="pt-BR" b="1" i="0" dirty="0"/>
            <a:t>A primeira reunião preparatória foi realizada no mês de agosto, no Instituto de Engenharia, quando foi criada uma comissão para elaborar os Estatutos da Associação que concluiu os trabalhos no mês seguinte.</a:t>
          </a:r>
          <a:endParaRPr lang="en-US" dirty="0"/>
        </a:p>
      </dgm:t>
    </dgm:pt>
    <dgm:pt modelId="{0525469F-5E47-480F-8927-9F67AA473625}" type="parTrans" cxnId="{884685F8-F079-4C1D-9DDD-F8A33567A4E7}">
      <dgm:prSet/>
      <dgm:spPr/>
      <dgm:t>
        <a:bodyPr/>
        <a:lstStyle/>
        <a:p>
          <a:endParaRPr lang="en-US"/>
        </a:p>
      </dgm:t>
    </dgm:pt>
    <dgm:pt modelId="{A126D9AA-74AC-40CE-9729-1C8E409F27C5}" type="sibTrans" cxnId="{884685F8-F079-4C1D-9DDD-F8A33567A4E7}">
      <dgm:prSet/>
      <dgm:spPr/>
      <dgm:t>
        <a:bodyPr/>
        <a:lstStyle/>
        <a:p>
          <a:endParaRPr lang="en-US"/>
        </a:p>
      </dgm:t>
    </dgm:pt>
    <dgm:pt modelId="{EC831BB2-2AB8-4847-A6DA-4875F66CACDF}">
      <dgm:prSet/>
      <dgm:spPr/>
      <dgm:t>
        <a:bodyPr/>
        <a:lstStyle/>
        <a:p>
          <a:r>
            <a:rPr lang="pt-BR" b="1" i="0" dirty="0"/>
            <a:t>Em novembro de 1953, foi registrado o estatuto e criada a </a:t>
          </a:r>
          <a:r>
            <a:rPr lang="pt-BR" b="1" i="1" u="sng" dirty="0"/>
            <a:t>Associação Brasileira de Cerâmica</a:t>
          </a:r>
          <a:r>
            <a:rPr lang="pt-BR" b="1" i="0" u="sng" dirty="0"/>
            <a:t> </a:t>
          </a:r>
          <a:r>
            <a:rPr lang="pt-BR" b="1" i="0" dirty="0"/>
            <a:t>e aberta as inscrições para Sócio Fundador com prazo até 15 de dezembro de 1954, ocasião em que foram contabilizados 330 Sócios.</a:t>
          </a:r>
          <a:endParaRPr lang="en-US" dirty="0"/>
        </a:p>
      </dgm:t>
    </dgm:pt>
    <dgm:pt modelId="{1D7A4C01-0D9D-46A8-AAB2-4FF0BB00EBF6}" type="parTrans" cxnId="{5EB61F52-2C2A-45F0-98B5-D84118618FEF}">
      <dgm:prSet/>
      <dgm:spPr/>
      <dgm:t>
        <a:bodyPr/>
        <a:lstStyle/>
        <a:p>
          <a:endParaRPr lang="en-US"/>
        </a:p>
      </dgm:t>
    </dgm:pt>
    <dgm:pt modelId="{7A489880-97C9-4D78-99C2-F195960D6B85}" type="sibTrans" cxnId="{5EB61F52-2C2A-45F0-98B5-D84118618FEF}">
      <dgm:prSet/>
      <dgm:spPr/>
      <dgm:t>
        <a:bodyPr/>
        <a:lstStyle/>
        <a:p>
          <a:endParaRPr lang="en-US"/>
        </a:p>
      </dgm:t>
    </dgm:pt>
    <dgm:pt modelId="{9853B375-038A-4F64-9989-FA10E48E6FBF}" type="pres">
      <dgm:prSet presAssocID="{7110B39E-A27A-43F7-9AF8-DC4D7A4E397F}" presName="Name0" presStyleCnt="0">
        <dgm:presLayoutVars>
          <dgm:dir/>
          <dgm:resizeHandles val="exact"/>
        </dgm:presLayoutVars>
      </dgm:prSet>
      <dgm:spPr/>
    </dgm:pt>
    <dgm:pt modelId="{B46D94A1-2F8F-4DDC-AF3E-3E33F1E70B23}" type="pres">
      <dgm:prSet presAssocID="{87727C46-04C7-4378-BD04-7D18A7295732}" presName="node" presStyleLbl="node1" presStyleIdx="0" presStyleCnt="7" custScaleX="97348" custScaleY="120650">
        <dgm:presLayoutVars>
          <dgm:bulletEnabled val="1"/>
        </dgm:presLayoutVars>
      </dgm:prSet>
      <dgm:spPr/>
    </dgm:pt>
    <dgm:pt modelId="{8F928BA2-21B4-4657-99C2-2AC17E1DCBFD}" type="pres">
      <dgm:prSet presAssocID="{D0E7EB4B-F00F-4FF8-B126-94F1CD0B2A8B}" presName="sibTransSpacerBeforeConnector" presStyleCnt="0"/>
      <dgm:spPr/>
    </dgm:pt>
    <dgm:pt modelId="{9CF24994-9CE3-48F6-9434-45D4B320667C}" type="pres">
      <dgm:prSet presAssocID="{D0E7EB4B-F00F-4FF8-B126-94F1CD0B2A8B}" presName="sibTrans" presStyleLbl="node1" presStyleIdx="1" presStyleCnt="7"/>
      <dgm:spPr/>
    </dgm:pt>
    <dgm:pt modelId="{0FA9D1F6-279A-418D-9954-F21CDB83A280}" type="pres">
      <dgm:prSet presAssocID="{D0E7EB4B-F00F-4FF8-B126-94F1CD0B2A8B}" presName="sibTransSpacerAfterConnector" presStyleCnt="0"/>
      <dgm:spPr/>
    </dgm:pt>
    <dgm:pt modelId="{31BB2A32-C4E7-48FD-8999-23754A91CE00}" type="pres">
      <dgm:prSet presAssocID="{87F897B4-7806-4900-A504-233F8933050B}" presName="node" presStyleLbl="node1" presStyleIdx="2" presStyleCnt="7" custScaleX="137324" custScaleY="120650" custLinFactX="2829" custLinFactNeighborX="100000" custLinFactNeighborY="87">
        <dgm:presLayoutVars>
          <dgm:bulletEnabled val="1"/>
        </dgm:presLayoutVars>
      </dgm:prSet>
      <dgm:spPr/>
    </dgm:pt>
    <dgm:pt modelId="{FE8A50E1-064E-4E33-9224-909F01EA8607}" type="pres">
      <dgm:prSet presAssocID="{56021111-16A3-4C74-AE77-BC0930A43B1A}" presName="sibTransSpacerBeforeConnector" presStyleCnt="0"/>
      <dgm:spPr/>
    </dgm:pt>
    <dgm:pt modelId="{E0CA97DE-4DDD-4558-BA58-C480EE44BE71}" type="pres">
      <dgm:prSet presAssocID="{56021111-16A3-4C74-AE77-BC0930A43B1A}" presName="sibTrans" presStyleLbl="node1" presStyleIdx="3" presStyleCnt="7"/>
      <dgm:spPr/>
    </dgm:pt>
    <dgm:pt modelId="{14EFB164-0F54-479A-94D5-A6BD65D824AC}" type="pres">
      <dgm:prSet presAssocID="{56021111-16A3-4C74-AE77-BC0930A43B1A}" presName="sibTransSpacerAfterConnector" presStyleCnt="0"/>
      <dgm:spPr/>
    </dgm:pt>
    <dgm:pt modelId="{51CB2354-0B07-4AA3-AE56-E456A02AAB2D}" type="pres">
      <dgm:prSet presAssocID="{44971781-A83A-4A46-BD19-7729D28DA2F9}" presName="node" presStyleLbl="node1" presStyleIdx="4" presStyleCnt="7" custScaleX="91391" custScaleY="120650" custLinFactX="1022" custLinFactNeighborX="100000" custLinFactNeighborY="1975">
        <dgm:presLayoutVars>
          <dgm:bulletEnabled val="1"/>
        </dgm:presLayoutVars>
      </dgm:prSet>
      <dgm:spPr/>
    </dgm:pt>
    <dgm:pt modelId="{A6389A9B-5A03-427D-BF7E-5C9E44DCCB0E}" type="pres">
      <dgm:prSet presAssocID="{A126D9AA-74AC-40CE-9729-1C8E409F27C5}" presName="sibTransSpacerBeforeConnector" presStyleCnt="0"/>
      <dgm:spPr/>
    </dgm:pt>
    <dgm:pt modelId="{7F65D07B-ACEF-4E92-9EFE-C56AF6A88015}" type="pres">
      <dgm:prSet presAssocID="{A126D9AA-74AC-40CE-9729-1C8E409F27C5}" presName="sibTrans" presStyleLbl="node1" presStyleIdx="5" presStyleCnt="7"/>
      <dgm:spPr/>
    </dgm:pt>
    <dgm:pt modelId="{D402E505-3DC9-4A82-A055-7B7A2C5D0CD3}" type="pres">
      <dgm:prSet presAssocID="{A126D9AA-74AC-40CE-9729-1C8E409F27C5}" presName="sibTransSpacerAfterConnector" presStyleCnt="0"/>
      <dgm:spPr/>
    </dgm:pt>
    <dgm:pt modelId="{47C294EC-28BC-499B-8C62-CDFB5DD5F81D}" type="pres">
      <dgm:prSet presAssocID="{EC831BB2-2AB8-4847-A6DA-4875F66CACDF}" presName="node" presStyleLbl="node1" presStyleIdx="6" presStyleCnt="7" custScaleX="95912" custScaleY="120650">
        <dgm:presLayoutVars>
          <dgm:bulletEnabled val="1"/>
        </dgm:presLayoutVars>
      </dgm:prSet>
      <dgm:spPr/>
    </dgm:pt>
  </dgm:ptLst>
  <dgm:cxnLst>
    <dgm:cxn modelId="{1A3CF814-B58C-45C0-A1D9-C2FAF445F673}" type="presOf" srcId="{7110B39E-A27A-43F7-9AF8-DC4D7A4E397F}" destId="{9853B375-038A-4F64-9989-FA10E48E6FBF}" srcOrd="0" destOrd="0" presId="urn:microsoft.com/office/officeart/2016/7/layout/BasicProcessNew"/>
    <dgm:cxn modelId="{9B006923-4333-4A78-83BB-1DC8E9BEECBE}" type="presOf" srcId="{A126D9AA-74AC-40CE-9729-1C8E409F27C5}" destId="{7F65D07B-ACEF-4E92-9EFE-C56AF6A88015}" srcOrd="0" destOrd="0" presId="urn:microsoft.com/office/officeart/2016/7/layout/BasicProcessNew"/>
    <dgm:cxn modelId="{5EB61F52-2C2A-45F0-98B5-D84118618FEF}" srcId="{7110B39E-A27A-43F7-9AF8-DC4D7A4E397F}" destId="{EC831BB2-2AB8-4847-A6DA-4875F66CACDF}" srcOrd="3" destOrd="0" parTransId="{1D7A4C01-0D9D-46A8-AAB2-4FF0BB00EBF6}" sibTransId="{7A489880-97C9-4D78-99C2-F195960D6B85}"/>
    <dgm:cxn modelId="{715A0073-5A81-4935-BE07-34C0A27B23E5}" type="presOf" srcId="{87727C46-04C7-4378-BD04-7D18A7295732}" destId="{B46D94A1-2F8F-4DDC-AF3E-3E33F1E70B23}" srcOrd="0" destOrd="0" presId="urn:microsoft.com/office/officeart/2016/7/layout/BasicProcessNew"/>
    <dgm:cxn modelId="{E2B8D573-FCC7-4533-B338-502C27DC50D7}" type="presOf" srcId="{EC831BB2-2AB8-4847-A6DA-4875F66CACDF}" destId="{47C294EC-28BC-499B-8C62-CDFB5DD5F81D}" srcOrd="0" destOrd="0" presId="urn:microsoft.com/office/officeart/2016/7/layout/BasicProcessNew"/>
    <dgm:cxn modelId="{D0103C94-528A-49F7-85C2-A4C7BE0BA899}" srcId="{7110B39E-A27A-43F7-9AF8-DC4D7A4E397F}" destId="{87727C46-04C7-4378-BD04-7D18A7295732}" srcOrd="0" destOrd="0" parTransId="{4D6D30F0-3FA0-413B-8C13-2AE826A5043A}" sibTransId="{D0E7EB4B-F00F-4FF8-B126-94F1CD0B2A8B}"/>
    <dgm:cxn modelId="{F9C02998-E15E-4733-94F8-A0CC6BCD725D}" type="presOf" srcId="{D0E7EB4B-F00F-4FF8-B126-94F1CD0B2A8B}" destId="{9CF24994-9CE3-48F6-9434-45D4B320667C}" srcOrd="0" destOrd="0" presId="urn:microsoft.com/office/officeart/2016/7/layout/BasicProcessNew"/>
    <dgm:cxn modelId="{D69C0AA5-1C88-43B7-8084-EA55F412EE27}" type="presOf" srcId="{87F897B4-7806-4900-A504-233F8933050B}" destId="{31BB2A32-C4E7-48FD-8999-23754A91CE00}" srcOrd="0" destOrd="0" presId="urn:microsoft.com/office/officeart/2016/7/layout/BasicProcessNew"/>
    <dgm:cxn modelId="{C50896D8-605F-4B1E-9E31-222EA525E020}" type="presOf" srcId="{44971781-A83A-4A46-BD19-7729D28DA2F9}" destId="{51CB2354-0B07-4AA3-AE56-E456A02AAB2D}" srcOrd="0" destOrd="0" presId="urn:microsoft.com/office/officeart/2016/7/layout/BasicProcessNew"/>
    <dgm:cxn modelId="{46D8F6E4-1E94-421B-BBB1-349F4443A0FE}" srcId="{7110B39E-A27A-43F7-9AF8-DC4D7A4E397F}" destId="{87F897B4-7806-4900-A504-233F8933050B}" srcOrd="1" destOrd="0" parTransId="{DA9D37E9-1801-472C-BE2C-A6CDD2C7420C}" sibTransId="{56021111-16A3-4C74-AE77-BC0930A43B1A}"/>
    <dgm:cxn modelId="{7F58ABED-394C-4A8A-B4B1-B05743D05851}" type="presOf" srcId="{56021111-16A3-4C74-AE77-BC0930A43B1A}" destId="{E0CA97DE-4DDD-4558-BA58-C480EE44BE71}" srcOrd="0" destOrd="0" presId="urn:microsoft.com/office/officeart/2016/7/layout/BasicProcessNew"/>
    <dgm:cxn modelId="{884685F8-F079-4C1D-9DDD-F8A33567A4E7}" srcId="{7110B39E-A27A-43F7-9AF8-DC4D7A4E397F}" destId="{44971781-A83A-4A46-BD19-7729D28DA2F9}" srcOrd="2" destOrd="0" parTransId="{0525469F-5E47-480F-8927-9F67AA473625}" sibTransId="{A126D9AA-74AC-40CE-9729-1C8E409F27C5}"/>
    <dgm:cxn modelId="{AB8E793C-7863-43F9-9069-EB243CA635E7}" type="presParOf" srcId="{9853B375-038A-4F64-9989-FA10E48E6FBF}" destId="{B46D94A1-2F8F-4DDC-AF3E-3E33F1E70B23}" srcOrd="0" destOrd="0" presId="urn:microsoft.com/office/officeart/2016/7/layout/BasicProcessNew"/>
    <dgm:cxn modelId="{90198092-2713-40D8-9D9B-8C74DE45BDDC}" type="presParOf" srcId="{9853B375-038A-4F64-9989-FA10E48E6FBF}" destId="{8F928BA2-21B4-4657-99C2-2AC17E1DCBFD}" srcOrd="1" destOrd="0" presId="urn:microsoft.com/office/officeart/2016/7/layout/BasicProcessNew"/>
    <dgm:cxn modelId="{0FF15493-CE28-4A27-B3E5-00F79DD8C993}" type="presParOf" srcId="{9853B375-038A-4F64-9989-FA10E48E6FBF}" destId="{9CF24994-9CE3-48F6-9434-45D4B320667C}" srcOrd="2" destOrd="0" presId="urn:microsoft.com/office/officeart/2016/7/layout/BasicProcessNew"/>
    <dgm:cxn modelId="{5A87D395-B145-4F9E-86BD-6D1CB6C1B93F}" type="presParOf" srcId="{9853B375-038A-4F64-9989-FA10E48E6FBF}" destId="{0FA9D1F6-279A-418D-9954-F21CDB83A280}" srcOrd="3" destOrd="0" presId="urn:microsoft.com/office/officeart/2016/7/layout/BasicProcessNew"/>
    <dgm:cxn modelId="{0F4C4644-B631-4701-8C11-7C1964C92801}" type="presParOf" srcId="{9853B375-038A-4F64-9989-FA10E48E6FBF}" destId="{31BB2A32-C4E7-48FD-8999-23754A91CE00}" srcOrd="4" destOrd="0" presId="urn:microsoft.com/office/officeart/2016/7/layout/BasicProcessNew"/>
    <dgm:cxn modelId="{CD3A5853-D021-4564-A306-6800865A7784}" type="presParOf" srcId="{9853B375-038A-4F64-9989-FA10E48E6FBF}" destId="{FE8A50E1-064E-4E33-9224-909F01EA8607}" srcOrd="5" destOrd="0" presId="urn:microsoft.com/office/officeart/2016/7/layout/BasicProcessNew"/>
    <dgm:cxn modelId="{905A1F74-155A-4D24-95A7-530CC425370D}" type="presParOf" srcId="{9853B375-038A-4F64-9989-FA10E48E6FBF}" destId="{E0CA97DE-4DDD-4558-BA58-C480EE44BE71}" srcOrd="6" destOrd="0" presId="urn:microsoft.com/office/officeart/2016/7/layout/BasicProcessNew"/>
    <dgm:cxn modelId="{7FE56665-4144-40C1-8C23-CF808F3247A6}" type="presParOf" srcId="{9853B375-038A-4F64-9989-FA10E48E6FBF}" destId="{14EFB164-0F54-479A-94D5-A6BD65D824AC}" srcOrd="7" destOrd="0" presId="urn:microsoft.com/office/officeart/2016/7/layout/BasicProcessNew"/>
    <dgm:cxn modelId="{5031F79D-75E8-4DD5-9CE8-EE2E5961D0D8}" type="presParOf" srcId="{9853B375-038A-4F64-9989-FA10E48E6FBF}" destId="{51CB2354-0B07-4AA3-AE56-E456A02AAB2D}" srcOrd="8" destOrd="0" presId="urn:microsoft.com/office/officeart/2016/7/layout/BasicProcessNew"/>
    <dgm:cxn modelId="{C480F415-4DFF-4A19-880D-FC1E62D43F98}" type="presParOf" srcId="{9853B375-038A-4F64-9989-FA10E48E6FBF}" destId="{A6389A9B-5A03-427D-BF7E-5C9E44DCCB0E}" srcOrd="9" destOrd="0" presId="urn:microsoft.com/office/officeart/2016/7/layout/BasicProcessNew"/>
    <dgm:cxn modelId="{F7984D5E-8172-436C-860F-229FFC8C1E20}" type="presParOf" srcId="{9853B375-038A-4F64-9989-FA10E48E6FBF}" destId="{7F65D07B-ACEF-4E92-9EFE-C56AF6A88015}" srcOrd="10" destOrd="0" presId="urn:microsoft.com/office/officeart/2016/7/layout/BasicProcessNew"/>
    <dgm:cxn modelId="{C49CACCC-9391-4CE6-BB47-1D4CD2AF315E}" type="presParOf" srcId="{9853B375-038A-4F64-9989-FA10E48E6FBF}" destId="{D402E505-3DC9-4A82-A055-7B7A2C5D0CD3}" srcOrd="11" destOrd="0" presId="urn:microsoft.com/office/officeart/2016/7/layout/BasicProcessNew"/>
    <dgm:cxn modelId="{5B947317-4915-4865-89D9-DA19D592B50E}" type="presParOf" srcId="{9853B375-038A-4F64-9989-FA10E48E6FBF}" destId="{47C294EC-28BC-499B-8C62-CDFB5DD5F81D}" srcOrd="12"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A22420-25DA-4047-A9C3-5CEEA82F04F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DBEF283-A503-495F-B37D-FF5655ECDB42}">
      <dgm:prSet/>
      <dgm:spPr/>
      <dgm:t>
        <a:bodyPr/>
        <a:lstStyle/>
        <a:p>
          <a:pPr algn="ctr"/>
          <a:r>
            <a:rPr lang="pt-BR" b="1" u="sng" dirty="0">
              <a:solidFill>
                <a:schemeClr val="tx1"/>
              </a:solidFill>
            </a:rPr>
            <a:t>36 PRESIDENTES</a:t>
          </a:r>
          <a:endParaRPr lang="en-US" b="1" dirty="0">
            <a:solidFill>
              <a:schemeClr val="tx1"/>
            </a:solidFill>
          </a:endParaRPr>
        </a:p>
      </dgm:t>
    </dgm:pt>
    <dgm:pt modelId="{2EB15D00-63A1-4331-BE11-448DF11E693F}" type="parTrans" cxnId="{F9777DA0-04D8-44CD-B1D8-74C35A9F9885}">
      <dgm:prSet/>
      <dgm:spPr/>
      <dgm:t>
        <a:bodyPr/>
        <a:lstStyle/>
        <a:p>
          <a:endParaRPr lang="en-US"/>
        </a:p>
      </dgm:t>
    </dgm:pt>
    <dgm:pt modelId="{4F259803-23DF-4435-AB00-6975428CF562}" type="sibTrans" cxnId="{F9777DA0-04D8-44CD-B1D8-74C35A9F9885}">
      <dgm:prSet/>
      <dgm:spPr/>
      <dgm:t>
        <a:bodyPr/>
        <a:lstStyle/>
        <a:p>
          <a:endParaRPr lang="en-US"/>
        </a:p>
      </dgm:t>
    </dgm:pt>
    <dgm:pt modelId="{B4A814C6-AEAB-4EB8-B3AE-AAE2B31960ED}">
      <dgm:prSet/>
      <dgm:spPr/>
      <dgm:t>
        <a:bodyPr/>
        <a:lstStyle/>
        <a:p>
          <a:r>
            <a:rPr lang="pt-BR" u="sng"/>
            <a:t>EMPRESÁRIOS </a:t>
          </a:r>
          <a:endParaRPr lang="en-US"/>
        </a:p>
      </dgm:t>
    </dgm:pt>
    <dgm:pt modelId="{2346426C-0516-4162-85F4-05B862356F1B}" type="parTrans" cxnId="{43D366C6-5F8A-42B8-A926-5BD7B0D984E7}">
      <dgm:prSet/>
      <dgm:spPr/>
      <dgm:t>
        <a:bodyPr/>
        <a:lstStyle/>
        <a:p>
          <a:endParaRPr lang="en-US"/>
        </a:p>
      </dgm:t>
    </dgm:pt>
    <dgm:pt modelId="{C8793178-82F5-4F90-813C-3FBF7546F596}" type="sibTrans" cxnId="{43D366C6-5F8A-42B8-A926-5BD7B0D984E7}">
      <dgm:prSet/>
      <dgm:spPr/>
      <dgm:t>
        <a:bodyPr/>
        <a:lstStyle/>
        <a:p>
          <a:endParaRPr lang="en-US"/>
        </a:p>
      </dgm:t>
    </dgm:pt>
    <dgm:pt modelId="{7F0E1E61-60D9-4692-8D64-E2FB38D9460A}">
      <dgm:prSet/>
      <dgm:spPr/>
      <dgm:t>
        <a:bodyPr/>
        <a:lstStyle/>
        <a:p>
          <a:r>
            <a:rPr lang="pt-BR" u="sng"/>
            <a:t>INDUSTRIAIS </a:t>
          </a:r>
          <a:endParaRPr lang="en-US"/>
        </a:p>
      </dgm:t>
    </dgm:pt>
    <dgm:pt modelId="{7416D6E5-AE10-42C9-9E8B-BCCC58B40738}" type="parTrans" cxnId="{0EEADA94-3F69-44F7-85A0-F6EAE289A789}">
      <dgm:prSet/>
      <dgm:spPr/>
      <dgm:t>
        <a:bodyPr/>
        <a:lstStyle/>
        <a:p>
          <a:endParaRPr lang="en-US"/>
        </a:p>
      </dgm:t>
    </dgm:pt>
    <dgm:pt modelId="{7AB0332C-E1B3-4443-A0A9-884F44341B82}" type="sibTrans" cxnId="{0EEADA94-3F69-44F7-85A0-F6EAE289A789}">
      <dgm:prSet/>
      <dgm:spPr/>
      <dgm:t>
        <a:bodyPr/>
        <a:lstStyle/>
        <a:p>
          <a:endParaRPr lang="en-US"/>
        </a:p>
      </dgm:t>
    </dgm:pt>
    <dgm:pt modelId="{84589492-E947-43D0-BE27-651BA2599199}">
      <dgm:prSet/>
      <dgm:spPr/>
      <dgm:t>
        <a:bodyPr/>
        <a:lstStyle/>
        <a:p>
          <a:r>
            <a:rPr lang="pt-BR" u="sng"/>
            <a:t>PESQUISADORES</a:t>
          </a:r>
          <a:endParaRPr lang="en-US"/>
        </a:p>
      </dgm:t>
    </dgm:pt>
    <dgm:pt modelId="{D059A46A-88DB-4B60-A362-71B94ED97E2E}" type="parTrans" cxnId="{AF51B2CF-1D0A-4A32-8AAD-14C8A5A42014}">
      <dgm:prSet/>
      <dgm:spPr/>
      <dgm:t>
        <a:bodyPr/>
        <a:lstStyle/>
        <a:p>
          <a:endParaRPr lang="en-US"/>
        </a:p>
      </dgm:t>
    </dgm:pt>
    <dgm:pt modelId="{848AAB04-D956-4BAE-8D1E-33214A5E20B1}" type="sibTrans" cxnId="{AF51B2CF-1D0A-4A32-8AAD-14C8A5A42014}">
      <dgm:prSet/>
      <dgm:spPr/>
      <dgm:t>
        <a:bodyPr/>
        <a:lstStyle/>
        <a:p>
          <a:endParaRPr lang="en-US"/>
        </a:p>
      </dgm:t>
    </dgm:pt>
    <dgm:pt modelId="{462A2581-0210-4079-AF6A-866E1B5D19EC}">
      <dgm:prSet/>
      <dgm:spPr/>
      <dgm:t>
        <a:bodyPr/>
        <a:lstStyle/>
        <a:p>
          <a:r>
            <a:rPr lang="pt-BR" u="sng"/>
            <a:t>PROFESSORES</a:t>
          </a:r>
          <a:endParaRPr lang="en-US"/>
        </a:p>
      </dgm:t>
    </dgm:pt>
    <dgm:pt modelId="{81B92CC5-DB9A-4A1E-AFC5-4635DF887642}" type="parTrans" cxnId="{F682587F-F729-450D-A87B-0E17BE9A588C}">
      <dgm:prSet/>
      <dgm:spPr/>
      <dgm:t>
        <a:bodyPr/>
        <a:lstStyle/>
        <a:p>
          <a:endParaRPr lang="en-US"/>
        </a:p>
      </dgm:t>
    </dgm:pt>
    <dgm:pt modelId="{AF6EA8D4-5157-4470-A390-609B8C683356}" type="sibTrans" cxnId="{F682587F-F729-450D-A87B-0E17BE9A588C}">
      <dgm:prSet/>
      <dgm:spPr/>
      <dgm:t>
        <a:bodyPr/>
        <a:lstStyle/>
        <a:p>
          <a:endParaRPr lang="en-US"/>
        </a:p>
      </dgm:t>
    </dgm:pt>
    <dgm:pt modelId="{CCBEB16B-7D31-4890-950F-DA1892C00707}" type="pres">
      <dgm:prSet presAssocID="{5AA22420-25DA-4047-A9C3-5CEEA82F04FA}" presName="linear" presStyleCnt="0">
        <dgm:presLayoutVars>
          <dgm:animLvl val="lvl"/>
          <dgm:resizeHandles val="exact"/>
        </dgm:presLayoutVars>
      </dgm:prSet>
      <dgm:spPr/>
    </dgm:pt>
    <dgm:pt modelId="{755F4D30-8383-4696-B4C6-E2B3D636CF6D}" type="pres">
      <dgm:prSet presAssocID="{9DBEF283-A503-495F-B37D-FF5655ECDB42}" presName="parentText" presStyleLbl="node1" presStyleIdx="0" presStyleCnt="5">
        <dgm:presLayoutVars>
          <dgm:chMax val="0"/>
          <dgm:bulletEnabled val="1"/>
        </dgm:presLayoutVars>
      </dgm:prSet>
      <dgm:spPr/>
    </dgm:pt>
    <dgm:pt modelId="{8AC8F851-8AA7-4FE7-B85B-E76B2A2FDD27}" type="pres">
      <dgm:prSet presAssocID="{4F259803-23DF-4435-AB00-6975428CF562}" presName="spacer" presStyleCnt="0"/>
      <dgm:spPr/>
    </dgm:pt>
    <dgm:pt modelId="{D6BB9675-4DA2-47D4-A0A7-0FE0B4908CF6}" type="pres">
      <dgm:prSet presAssocID="{B4A814C6-AEAB-4EB8-B3AE-AAE2B31960ED}" presName="parentText" presStyleLbl="node1" presStyleIdx="1" presStyleCnt="5">
        <dgm:presLayoutVars>
          <dgm:chMax val="0"/>
          <dgm:bulletEnabled val="1"/>
        </dgm:presLayoutVars>
      </dgm:prSet>
      <dgm:spPr/>
    </dgm:pt>
    <dgm:pt modelId="{CA03F466-816F-4F6E-BD4D-7DFC564FF836}" type="pres">
      <dgm:prSet presAssocID="{C8793178-82F5-4F90-813C-3FBF7546F596}" presName="spacer" presStyleCnt="0"/>
      <dgm:spPr/>
    </dgm:pt>
    <dgm:pt modelId="{FDA90C42-461F-4B19-9A1F-DE3952763C1C}" type="pres">
      <dgm:prSet presAssocID="{7F0E1E61-60D9-4692-8D64-E2FB38D9460A}" presName="parentText" presStyleLbl="node1" presStyleIdx="2" presStyleCnt="5">
        <dgm:presLayoutVars>
          <dgm:chMax val="0"/>
          <dgm:bulletEnabled val="1"/>
        </dgm:presLayoutVars>
      </dgm:prSet>
      <dgm:spPr/>
    </dgm:pt>
    <dgm:pt modelId="{BA72122A-0B98-473D-9241-B55A1EA3ABA1}" type="pres">
      <dgm:prSet presAssocID="{7AB0332C-E1B3-4443-A0A9-884F44341B82}" presName="spacer" presStyleCnt="0"/>
      <dgm:spPr/>
    </dgm:pt>
    <dgm:pt modelId="{85FE0637-6958-4C3E-95D2-572356C8C8F0}" type="pres">
      <dgm:prSet presAssocID="{84589492-E947-43D0-BE27-651BA2599199}" presName="parentText" presStyleLbl="node1" presStyleIdx="3" presStyleCnt="5">
        <dgm:presLayoutVars>
          <dgm:chMax val="0"/>
          <dgm:bulletEnabled val="1"/>
        </dgm:presLayoutVars>
      </dgm:prSet>
      <dgm:spPr/>
    </dgm:pt>
    <dgm:pt modelId="{035FC5FF-89B5-48C8-A2BC-02D18A300CBB}" type="pres">
      <dgm:prSet presAssocID="{848AAB04-D956-4BAE-8D1E-33214A5E20B1}" presName="spacer" presStyleCnt="0"/>
      <dgm:spPr/>
    </dgm:pt>
    <dgm:pt modelId="{36BCB945-4684-46AE-A4A3-4EFDB1F3F5E0}" type="pres">
      <dgm:prSet presAssocID="{462A2581-0210-4079-AF6A-866E1B5D19EC}" presName="parentText" presStyleLbl="node1" presStyleIdx="4" presStyleCnt="5">
        <dgm:presLayoutVars>
          <dgm:chMax val="0"/>
          <dgm:bulletEnabled val="1"/>
        </dgm:presLayoutVars>
      </dgm:prSet>
      <dgm:spPr/>
    </dgm:pt>
  </dgm:ptLst>
  <dgm:cxnLst>
    <dgm:cxn modelId="{0D5FF10D-191E-4832-9848-330D67C4D400}" type="presOf" srcId="{9DBEF283-A503-495F-B37D-FF5655ECDB42}" destId="{755F4D30-8383-4696-B4C6-E2B3D636CF6D}" srcOrd="0" destOrd="0" presId="urn:microsoft.com/office/officeart/2005/8/layout/vList2"/>
    <dgm:cxn modelId="{06094D1D-6E25-4746-B2F7-DD57A7D5B0F5}" type="presOf" srcId="{462A2581-0210-4079-AF6A-866E1B5D19EC}" destId="{36BCB945-4684-46AE-A4A3-4EFDB1F3F5E0}" srcOrd="0" destOrd="0" presId="urn:microsoft.com/office/officeart/2005/8/layout/vList2"/>
    <dgm:cxn modelId="{DCB45C1F-57AE-436A-BAA5-70430E0920BE}" type="presOf" srcId="{5AA22420-25DA-4047-A9C3-5CEEA82F04FA}" destId="{CCBEB16B-7D31-4890-950F-DA1892C00707}" srcOrd="0" destOrd="0" presId="urn:microsoft.com/office/officeart/2005/8/layout/vList2"/>
    <dgm:cxn modelId="{93F0794A-AACF-438A-B1EE-E57DCDBA06E8}" type="presOf" srcId="{84589492-E947-43D0-BE27-651BA2599199}" destId="{85FE0637-6958-4C3E-95D2-572356C8C8F0}" srcOrd="0" destOrd="0" presId="urn:microsoft.com/office/officeart/2005/8/layout/vList2"/>
    <dgm:cxn modelId="{F682587F-F729-450D-A87B-0E17BE9A588C}" srcId="{5AA22420-25DA-4047-A9C3-5CEEA82F04FA}" destId="{462A2581-0210-4079-AF6A-866E1B5D19EC}" srcOrd="4" destOrd="0" parTransId="{81B92CC5-DB9A-4A1E-AFC5-4635DF887642}" sibTransId="{AF6EA8D4-5157-4470-A390-609B8C683356}"/>
    <dgm:cxn modelId="{83D32C94-14C3-408C-BEAB-3BDB3359EC1A}" type="presOf" srcId="{B4A814C6-AEAB-4EB8-B3AE-AAE2B31960ED}" destId="{D6BB9675-4DA2-47D4-A0A7-0FE0B4908CF6}" srcOrd="0" destOrd="0" presId="urn:microsoft.com/office/officeart/2005/8/layout/vList2"/>
    <dgm:cxn modelId="{0EEADA94-3F69-44F7-85A0-F6EAE289A789}" srcId="{5AA22420-25DA-4047-A9C3-5CEEA82F04FA}" destId="{7F0E1E61-60D9-4692-8D64-E2FB38D9460A}" srcOrd="2" destOrd="0" parTransId="{7416D6E5-AE10-42C9-9E8B-BCCC58B40738}" sibTransId="{7AB0332C-E1B3-4443-A0A9-884F44341B82}"/>
    <dgm:cxn modelId="{F9777DA0-04D8-44CD-B1D8-74C35A9F9885}" srcId="{5AA22420-25DA-4047-A9C3-5CEEA82F04FA}" destId="{9DBEF283-A503-495F-B37D-FF5655ECDB42}" srcOrd="0" destOrd="0" parTransId="{2EB15D00-63A1-4331-BE11-448DF11E693F}" sibTransId="{4F259803-23DF-4435-AB00-6975428CF562}"/>
    <dgm:cxn modelId="{43D366C6-5F8A-42B8-A926-5BD7B0D984E7}" srcId="{5AA22420-25DA-4047-A9C3-5CEEA82F04FA}" destId="{B4A814C6-AEAB-4EB8-B3AE-AAE2B31960ED}" srcOrd="1" destOrd="0" parTransId="{2346426C-0516-4162-85F4-05B862356F1B}" sibTransId="{C8793178-82F5-4F90-813C-3FBF7546F596}"/>
    <dgm:cxn modelId="{AF51B2CF-1D0A-4A32-8AAD-14C8A5A42014}" srcId="{5AA22420-25DA-4047-A9C3-5CEEA82F04FA}" destId="{84589492-E947-43D0-BE27-651BA2599199}" srcOrd="3" destOrd="0" parTransId="{D059A46A-88DB-4B60-A362-71B94ED97E2E}" sibTransId="{848AAB04-D956-4BAE-8D1E-33214A5E20B1}"/>
    <dgm:cxn modelId="{777F46F7-CA4F-41CB-BA9D-F240EF83243A}" type="presOf" srcId="{7F0E1E61-60D9-4692-8D64-E2FB38D9460A}" destId="{FDA90C42-461F-4B19-9A1F-DE3952763C1C}" srcOrd="0" destOrd="0" presId="urn:microsoft.com/office/officeart/2005/8/layout/vList2"/>
    <dgm:cxn modelId="{CD7745DD-007D-4D66-A10D-838990E8EBD7}" type="presParOf" srcId="{CCBEB16B-7D31-4890-950F-DA1892C00707}" destId="{755F4D30-8383-4696-B4C6-E2B3D636CF6D}" srcOrd="0" destOrd="0" presId="urn:microsoft.com/office/officeart/2005/8/layout/vList2"/>
    <dgm:cxn modelId="{6FD1487E-26F0-4CDE-813E-FDF194D9EE8F}" type="presParOf" srcId="{CCBEB16B-7D31-4890-950F-DA1892C00707}" destId="{8AC8F851-8AA7-4FE7-B85B-E76B2A2FDD27}" srcOrd="1" destOrd="0" presId="urn:microsoft.com/office/officeart/2005/8/layout/vList2"/>
    <dgm:cxn modelId="{61AE2307-10AE-4FD5-9CC6-6BC783052A5D}" type="presParOf" srcId="{CCBEB16B-7D31-4890-950F-DA1892C00707}" destId="{D6BB9675-4DA2-47D4-A0A7-0FE0B4908CF6}" srcOrd="2" destOrd="0" presId="urn:microsoft.com/office/officeart/2005/8/layout/vList2"/>
    <dgm:cxn modelId="{89164E59-212F-4CFA-9DE4-C3D59B110A42}" type="presParOf" srcId="{CCBEB16B-7D31-4890-950F-DA1892C00707}" destId="{CA03F466-816F-4F6E-BD4D-7DFC564FF836}" srcOrd="3" destOrd="0" presId="urn:microsoft.com/office/officeart/2005/8/layout/vList2"/>
    <dgm:cxn modelId="{B89A813E-E3AA-49E2-AC2E-3E92C8E70C81}" type="presParOf" srcId="{CCBEB16B-7D31-4890-950F-DA1892C00707}" destId="{FDA90C42-461F-4B19-9A1F-DE3952763C1C}" srcOrd="4" destOrd="0" presId="urn:microsoft.com/office/officeart/2005/8/layout/vList2"/>
    <dgm:cxn modelId="{EF054DA7-A70F-4DC1-BA0B-37828CDD05B9}" type="presParOf" srcId="{CCBEB16B-7D31-4890-950F-DA1892C00707}" destId="{BA72122A-0B98-473D-9241-B55A1EA3ABA1}" srcOrd="5" destOrd="0" presId="urn:microsoft.com/office/officeart/2005/8/layout/vList2"/>
    <dgm:cxn modelId="{4227531A-E1EE-4319-8882-40A421612724}" type="presParOf" srcId="{CCBEB16B-7D31-4890-950F-DA1892C00707}" destId="{85FE0637-6958-4C3E-95D2-572356C8C8F0}" srcOrd="6" destOrd="0" presId="urn:microsoft.com/office/officeart/2005/8/layout/vList2"/>
    <dgm:cxn modelId="{ED46BB28-F09B-449F-B1FB-7C30B7F96FC7}" type="presParOf" srcId="{CCBEB16B-7D31-4890-950F-DA1892C00707}" destId="{035FC5FF-89B5-48C8-A2BC-02D18A300CBB}" srcOrd="7" destOrd="0" presId="urn:microsoft.com/office/officeart/2005/8/layout/vList2"/>
    <dgm:cxn modelId="{F0CEA7BE-18B9-43CA-B287-9858E0988639}" type="presParOf" srcId="{CCBEB16B-7D31-4890-950F-DA1892C00707}" destId="{36BCB945-4684-46AE-A4A3-4EFDB1F3F5E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A9E856-8FC7-44E9-B9EF-FD7BE155FA35}"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B7793981-4F20-44EC-8A18-1F1A610D8AD5}">
      <dgm:prSet/>
      <dgm:spPr/>
      <dgm:t>
        <a:bodyPr/>
        <a:lstStyle/>
        <a:p>
          <a:r>
            <a:rPr lang="pt-BR" b="1" dirty="0"/>
            <a:t>66 </a:t>
          </a:r>
        </a:p>
        <a:p>
          <a:r>
            <a:rPr lang="pt-BR" b="1" dirty="0"/>
            <a:t>CONGRESSOS NACIONAIS E INTERNACIONAIS</a:t>
          </a:r>
          <a:endParaRPr lang="en-US" dirty="0"/>
        </a:p>
      </dgm:t>
    </dgm:pt>
    <dgm:pt modelId="{A6BC7375-1D63-4FB1-BCE7-DF787AF0741D}" type="parTrans" cxnId="{9DFB0755-4DD3-4D16-A009-E53802BF85EA}">
      <dgm:prSet/>
      <dgm:spPr/>
      <dgm:t>
        <a:bodyPr/>
        <a:lstStyle/>
        <a:p>
          <a:endParaRPr lang="en-US"/>
        </a:p>
      </dgm:t>
    </dgm:pt>
    <dgm:pt modelId="{403E3243-7EAE-421D-87E8-FBB835D3A768}" type="sibTrans" cxnId="{9DFB0755-4DD3-4D16-A009-E53802BF85EA}">
      <dgm:prSet/>
      <dgm:spPr/>
      <dgm:t>
        <a:bodyPr/>
        <a:lstStyle/>
        <a:p>
          <a:endParaRPr lang="en-US"/>
        </a:p>
      </dgm:t>
    </dgm:pt>
    <dgm:pt modelId="{6DA5AB14-81E8-48E6-8560-1D9040923FE0}">
      <dgm:prSet/>
      <dgm:spPr/>
      <dgm:t>
        <a:bodyPr/>
        <a:lstStyle/>
        <a:p>
          <a:r>
            <a:rPr lang="pt-BR" b="1" dirty="0"/>
            <a:t>11 </a:t>
          </a:r>
        </a:p>
        <a:p>
          <a:r>
            <a:rPr lang="pt-BR" b="1" dirty="0"/>
            <a:t>ENCONTROS DE REFRATARISTAS E USUÁRIOS DE REFRATÁRIOS - ERUR</a:t>
          </a:r>
          <a:endParaRPr lang="en-US" dirty="0"/>
        </a:p>
      </dgm:t>
    </dgm:pt>
    <dgm:pt modelId="{70D98060-5655-4840-AE19-2465F9C2E21C}" type="parTrans" cxnId="{78B3A3A8-E6AB-4C8A-BCB0-2FF3ED950815}">
      <dgm:prSet/>
      <dgm:spPr/>
      <dgm:t>
        <a:bodyPr/>
        <a:lstStyle/>
        <a:p>
          <a:endParaRPr lang="en-US"/>
        </a:p>
      </dgm:t>
    </dgm:pt>
    <dgm:pt modelId="{0D61E719-8091-468A-B467-C70952E4D706}" type="sibTrans" cxnId="{78B3A3A8-E6AB-4C8A-BCB0-2FF3ED950815}">
      <dgm:prSet/>
      <dgm:spPr/>
      <dgm:t>
        <a:bodyPr/>
        <a:lstStyle/>
        <a:p>
          <a:endParaRPr lang="en-US"/>
        </a:p>
      </dgm:t>
    </dgm:pt>
    <dgm:pt modelId="{1C1FAF80-1FC5-4AAC-815E-D178685B6DC8}">
      <dgm:prSet/>
      <dgm:spPr/>
      <dgm:t>
        <a:bodyPr/>
        <a:lstStyle/>
        <a:p>
          <a:r>
            <a:rPr lang="pt-BR" b="1" dirty="0"/>
            <a:t>5</a:t>
          </a:r>
        </a:p>
        <a:p>
          <a:r>
            <a:rPr lang="pt-BR" b="1" dirty="0"/>
            <a:t> ENCONTROS TÉCNICOS VIDREIRO </a:t>
          </a:r>
        </a:p>
        <a:p>
          <a:r>
            <a:rPr lang="pt-BR" b="1" dirty="0"/>
            <a:t> ETV</a:t>
          </a:r>
          <a:endParaRPr lang="en-US" dirty="0"/>
        </a:p>
      </dgm:t>
    </dgm:pt>
    <dgm:pt modelId="{71CF8ACD-43B3-46B6-A455-A8EABFF7DC52}" type="parTrans" cxnId="{A2DAD738-510D-4BDD-8F95-3E051C14318E}">
      <dgm:prSet/>
      <dgm:spPr/>
      <dgm:t>
        <a:bodyPr/>
        <a:lstStyle/>
        <a:p>
          <a:endParaRPr lang="en-US"/>
        </a:p>
      </dgm:t>
    </dgm:pt>
    <dgm:pt modelId="{9FC9D4E4-A6D5-4860-B288-66BD79C479A8}" type="sibTrans" cxnId="{A2DAD738-510D-4BDD-8F95-3E051C14318E}">
      <dgm:prSet/>
      <dgm:spPr/>
      <dgm:t>
        <a:bodyPr/>
        <a:lstStyle/>
        <a:p>
          <a:endParaRPr lang="en-US"/>
        </a:p>
      </dgm:t>
    </dgm:pt>
    <dgm:pt modelId="{7220A844-39AA-45D7-8E84-FFCB660B186B}">
      <dgm:prSet/>
      <dgm:spPr/>
      <dgm:t>
        <a:bodyPr/>
        <a:lstStyle/>
        <a:p>
          <a:r>
            <a:rPr lang="pt-BR" b="1" dirty="0"/>
            <a:t>6</a:t>
          </a:r>
        </a:p>
        <a:p>
          <a:r>
            <a:rPr lang="pt-BR" b="1" dirty="0"/>
            <a:t> WEBINÁRIOS NA ÁREA DE VIDROS</a:t>
          </a:r>
          <a:endParaRPr lang="en-US" dirty="0"/>
        </a:p>
      </dgm:t>
    </dgm:pt>
    <dgm:pt modelId="{55BE1F94-AD85-4BA8-9DF8-C86840E14101}" type="parTrans" cxnId="{C8A2FBDE-5667-406E-892E-9647AFE639DA}">
      <dgm:prSet/>
      <dgm:spPr/>
      <dgm:t>
        <a:bodyPr/>
        <a:lstStyle/>
        <a:p>
          <a:endParaRPr lang="en-US"/>
        </a:p>
      </dgm:t>
    </dgm:pt>
    <dgm:pt modelId="{1F288E69-2752-4BB8-A102-FA877193EB52}" type="sibTrans" cxnId="{C8A2FBDE-5667-406E-892E-9647AFE639DA}">
      <dgm:prSet/>
      <dgm:spPr/>
      <dgm:t>
        <a:bodyPr/>
        <a:lstStyle/>
        <a:p>
          <a:endParaRPr lang="en-US"/>
        </a:p>
      </dgm:t>
    </dgm:pt>
    <dgm:pt modelId="{6EAF1B67-31FD-4A7B-A9E8-11BD1197762E}">
      <dgm:prSet/>
      <dgm:spPr/>
      <dgm:t>
        <a:bodyPr/>
        <a:lstStyle/>
        <a:p>
          <a:r>
            <a:rPr lang="pt-BR" b="1" dirty="0"/>
            <a:t>ESCOLAS DO VIDRO </a:t>
          </a:r>
        </a:p>
        <a:p>
          <a:r>
            <a:rPr lang="pt-BR" b="1" dirty="0"/>
            <a:t> EDV </a:t>
          </a:r>
          <a:endParaRPr lang="en-US" dirty="0"/>
        </a:p>
      </dgm:t>
    </dgm:pt>
    <dgm:pt modelId="{338BF40A-6AD8-4E39-9A91-703F68E061F2}" type="parTrans" cxnId="{BF4B7D3D-F87D-4BEF-BA89-CE823D3F5E70}">
      <dgm:prSet/>
      <dgm:spPr/>
      <dgm:t>
        <a:bodyPr/>
        <a:lstStyle/>
        <a:p>
          <a:endParaRPr lang="en-US"/>
        </a:p>
      </dgm:t>
    </dgm:pt>
    <dgm:pt modelId="{AEF9A781-2415-44EF-A34C-595E1F2FF3FE}" type="sibTrans" cxnId="{BF4B7D3D-F87D-4BEF-BA89-CE823D3F5E70}">
      <dgm:prSet/>
      <dgm:spPr/>
      <dgm:t>
        <a:bodyPr/>
        <a:lstStyle/>
        <a:p>
          <a:endParaRPr lang="en-US"/>
        </a:p>
      </dgm:t>
    </dgm:pt>
    <dgm:pt modelId="{EE37F44B-9D31-4E99-A37A-21A55DA2ED67}">
      <dgm:prSet/>
      <dgm:spPr/>
      <dgm:t>
        <a:bodyPr/>
        <a:lstStyle/>
        <a:p>
          <a:r>
            <a:rPr lang="pt-BR" b="1"/>
            <a:t>WORKSHOPS EM DIVERSAS ÁREAS DE INTERESSE DO SETOR</a:t>
          </a:r>
          <a:endParaRPr lang="en-US"/>
        </a:p>
      </dgm:t>
    </dgm:pt>
    <dgm:pt modelId="{AC99FE20-03AA-4BC4-9A4E-380C426274D1}" type="parTrans" cxnId="{5AFCDA6E-E7D5-45F3-8383-4395BF2D988A}">
      <dgm:prSet/>
      <dgm:spPr/>
      <dgm:t>
        <a:bodyPr/>
        <a:lstStyle/>
        <a:p>
          <a:endParaRPr lang="en-US"/>
        </a:p>
      </dgm:t>
    </dgm:pt>
    <dgm:pt modelId="{9E0B3745-DAC7-4FC7-9AE3-BE75BF27C49A}" type="sibTrans" cxnId="{5AFCDA6E-E7D5-45F3-8383-4395BF2D988A}">
      <dgm:prSet/>
      <dgm:spPr/>
      <dgm:t>
        <a:bodyPr/>
        <a:lstStyle/>
        <a:p>
          <a:endParaRPr lang="en-US"/>
        </a:p>
      </dgm:t>
    </dgm:pt>
    <dgm:pt modelId="{07ADA24E-B574-4F1C-AC54-E3A7230E4B8B}">
      <dgm:prSet/>
      <dgm:spPr/>
      <dgm:t>
        <a:bodyPr/>
        <a:lstStyle/>
        <a:p>
          <a:r>
            <a:rPr lang="pt-BR" b="1"/>
            <a:t>CURSOS DE MATÉRIAS-PRIMAS APLICADAS A DIVERSOS PRODUTOS CERÂMICOS</a:t>
          </a:r>
          <a:endParaRPr lang="en-US"/>
        </a:p>
      </dgm:t>
    </dgm:pt>
    <dgm:pt modelId="{AD776685-ED45-4C2B-8994-65943EBFA9D6}" type="parTrans" cxnId="{0DAA37F3-953F-4DA5-A9CD-CFF1E60ECB3A}">
      <dgm:prSet/>
      <dgm:spPr/>
      <dgm:t>
        <a:bodyPr/>
        <a:lstStyle/>
        <a:p>
          <a:endParaRPr lang="en-US"/>
        </a:p>
      </dgm:t>
    </dgm:pt>
    <dgm:pt modelId="{C21C9551-DB11-41DD-BA07-63299DC44F99}" type="sibTrans" cxnId="{0DAA37F3-953F-4DA5-A9CD-CFF1E60ECB3A}">
      <dgm:prSet/>
      <dgm:spPr/>
      <dgm:t>
        <a:bodyPr/>
        <a:lstStyle/>
        <a:p>
          <a:endParaRPr lang="en-US"/>
        </a:p>
      </dgm:t>
    </dgm:pt>
    <dgm:pt modelId="{4CD975AD-C5E0-46CB-A64E-38FE172EB9A0}">
      <dgm:prSet/>
      <dgm:spPr/>
      <dgm:t>
        <a:bodyPr/>
        <a:lstStyle/>
        <a:p>
          <a:r>
            <a:rPr lang="pt-BR" b="1"/>
            <a:t>CURSOS DE REFRÁTARIOS</a:t>
          </a:r>
          <a:endParaRPr lang="en-US"/>
        </a:p>
      </dgm:t>
    </dgm:pt>
    <dgm:pt modelId="{6A104FE7-C741-4CBC-ABF2-314B3501DFE2}" type="parTrans" cxnId="{793C63E4-5C94-4A1E-9876-6F765BB259AF}">
      <dgm:prSet/>
      <dgm:spPr/>
      <dgm:t>
        <a:bodyPr/>
        <a:lstStyle/>
        <a:p>
          <a:endParaRPr lang="en-US"/>
        </a:p>
      </dgm:t>
    </dgm:pt>
    <dgm:pt modelId="{BB5575FF-0F0C-4366-BA06-EF3852346336}" type="sibTrans" cxnId="{793C63E4-5C94-4A1E-9876-6F765BB259AF}">
      <dgm:prSet/>
      <dgm:spPr/>
      <dgm:t>
        <a:bodyPr/>
        <a:lstStyle/>
        <a:p>
          <a:endParaRPr lang="en-US"/>
        </a:p>
      </dgm:t>
    </dgm:pt>
    <dgm:pt modelId="{D7F5AC10-4BC5-45F3-A44F-1AF94C760793}">
      <dgm:prSet/>
      <dgm:spPr/>
      <dgm:t>
        <a:bodyPr/>
        <a:lstStyle/>
        <a:p>
          <a:r>
            <a:rPr lang="pt-BR" b="1" dirty="0"/>
            <a:t>17</a:t>
          </a:r>
        </a:p>
        <a:p>
          <a:r>
            <a:rPr lang="pt-BR" b="1" dirty="0"/>
            <a:t> “INTERNACIONAL LATIN-AMERICAN CONFERENCE ON POWDER TECHNOLOGY” – PTECH</a:t>
          </a:r>
          <a:endParaRPr lang="en-US" dirty="0"/>
        </a:p>
      </dgm:t>
    </dgm:pt>
    <dgm:pt modelId="{8D508973-4456-478B-B5F6-AA8BA14FB4F7}" type="parTrans" cxnId="{1CD324E7-D8AD-4AE6-8477-9284600BE6B5}">
      <dgm:prSet/>
      <dgm:spPr/>
      <dgm:t>
        <a:bodyPr/>
        <a:lstStyle/>
        <a:p>
          <a:endParaRPr lang="en-US"/>
        </a:p>
      </dgm:t>
    </dgm:pt>
    <dgm:pt modelId="{CC93B1F5-E046-4A65-A72E-634F9E5669E2}" type="sibTrans" cxnId="{1CD324E7-D8AD-4AE6-8477-9284600BE6B5}">
      <dgm:prSet/>
      <dgm:spPr/>
      <dgm:t>
        <a:bodyPr/>
        <a:lstStyle/>
        <a:p>
          <a:endParaRPr lang="en-US"/>
        </a:p>
      </dgm:t>
    </dgm:pt>
    <dgm:pt modelId="{988E6F43-9722-4038-BD4A-12A1B4E3B747}">
      <dgm:prSet/>
      <dgm:spPr/>
      <dgm:t>
        <a:bodyPr/>
        <a:lstStyle/>
        <a:p>
          <a:r>
            <a:rPr lang="pt-BR" b="1" dirty="0"/>
            <a:t>CONGRESSOS E ENCONTROS NACIONAIS E INTERNACIONAIS DE ARTISTAS CERÂMICOS  CONTAF E OUTROS</a:t>
          </a:r>
          <a:endParaRPr lang="en-US" dirty="0"/>
        </a:p>
      </dgm:t>
    </dgm:pt>
    <dgm:pt modelId="{41EFE0C3-0E7F-4F98-8A30-83BBF950C5BF}" type="parTrans" cxnId="{CAC09363-B81B-4E08-AD7B-6BE3BCBFB045}">
      <dgm:prSet/>
      <dgm:spPr/>
      <dgm:t>
        <a:bodyPr/>
        <a:lstStyle/>
        <a:p>
          <a:endParaRPr lang="en-US"/>
        </a:p>
      </dgm:t>
    </dgm:pt>
    <dgm:pt modelId="{EDA9CA7E-6FCB-44A3-A801-04098007E023}" type="sibTrans" cxnId="{CAC09363-B81B-4E08-AD7B-6BE3BCBFB045}">
      <dgm:prSet/>
      <dgm:spPr/>
      <dgm:t>
        <a:bodyPr/>
        <a:lstStyle/>
        <a:p>
          <a:endParaRPr lang="en-US"/>
        </a:p>
      </dgm:t>
    </dgm:pt>
    <dgm:pt modelId="{D865E9FE-B79E-49C9-B1D0-2A62A572B305}">
      <dgm:prSet/>
      <dgm:spPr/>
      <dgm:t>
        <a:bodyPr/>
        <a:lstStyle/>
        <a:p>
          <a:r>
            <a:rPr lang="pt-BR" b="1" dirty="0"/>
            <a:t>12</a:t>
          </a:r>
        </a:p>
        <a:p>
          <a:r>
            <a:rPr lang="pt-BR" b="1" dirty="0"/>
            <a:t> ENCONTROS DE MINERADORES E CONSUMIDORES</a:t>
          </a:r>
          <a:endParaRPr lang="en-US" dirty="0"/>
        </a:p>
      </dgm:t>
    </dgm:pt>
    <dgm:pt modelId="{248DEBAA-C0F7-4486-81F4-55A4AB476BED}" type="parTrans" cxnId="{F088E7DE-9855-4F41-B68E-3B883BC410B2}">
      <dgm:prSet/>
      <dgm:spPr/>
      <dgm:t>
        <a:bodyPr/>
        <a:lstStyle/>
        <a:p>
          <a:endParaRPr lang="en-US"/>
        </a:p>
      </dgm:t>
    </dgm:pt>
    <dgm:pt modelId="{F7DB5016-AB36-44BD-AA4B-6C6677860026}" type="sibTrans" cxnId="{F088E7DE-9855-4F41-B68E-3B883BC410B2}">
      <dgm:prSet/>
      <dgm:spPr/>
      <dgm:t>
        <a:bodyPr/>
        <a:lstStyle/>
        <a:p>
          <a:endParaRPr lang="en-US"/>
        </a:p>
      </dgm:t>
    </dgm:pt>
    <dgm:pt modelId="{AD67C5C2-31E3-4030-ADBE-E2100A1C2348}">
      <dgm:prSet/>
      <dgm:spPr/>
      <dgm:t>
        <a:bodyPr/>
        <a:lstStyle/>
        <a:p>
          <a:r>
            <a:rPr lang="pt-BR" b="1" i="0"/>
            <a:t>CONFERÊNCIAS </a:t>
          </a:r>
          <a:r>
            <a:rPr lang="pt-BR" b="1"/>
            <a:t>BRASILEIRAS SOBRE TEMAS DE TRATATAMENTO TÉRMICOS - TTT</a:t>
          </a:r>
          <a:endParaRPr lang="en-US"/>
        </a:p>
      </dgm:t>
    </dgm:pt>
    <dgm:pt modelId="{6691CF67-81E6-4176-B417-0C94C1BC99C1}" type="parTrans" cxnId="{2B0DC2FF-061C-4949-9345-6E3C228E5382}">
      <dgm:prSet/>
      <dgm:spPr/>
      <dgm:t>
        <a:bodyPr/>
        <a:lstStyle/>
        <a:p>
          <a:endParaRPr lang="en-US"/>
        </a:p>
      </dgm:t>
    </dgm:pt>
    <dgm:pt modelId="{2D580B8E-445B-4E66-B9E3-98639F54BB86}" type="sibTrans" cxnId="{2B0DC2FF-061C-4949-9345-6E3C228E5382}">
      <dgm:prSet/>
      <dgm:spPr/>
      <dgm:t>
        <a:bodyPr/>
        <a:lstStyle/>
        <a:p>
          <a:endParaRPr lang="en-US"/>
        </a:p>
      </dgm:t>
    </dgm:pt>
    <dgm:pt modelId="{54A3810B-B14F-4F47-91E2-75A314186E15}" type="pres">
      <dgm:prSet presAssocID="{4CA9E856-8FC7-44E9-B9EF-FD7BE155FA35}" presName="diagram" presStyleCnt="0">
        <dgm:presLayoutVars>
          <dgm:dir/>
          <dgm:resizeHandles val="exact"/>
        </dgm:presLayoutVars>
      </dgm:prSet>
      <dgm:spPr/>
    </dgm:pt>
    <dgm:pt modelId="{D1C1CE08-603E-4B2B-907F-D5E6DD6BC4C8}" type="pres">
      <dgm:prSet presAssocID="{B7793981-4F20-44EC-8A18-1F1A610D8AD5}" presName="node" presStyleLbl="node1" presStyleIdx="0" presStyleCnt="12">
        <dgm:presLayoutVars>
          <dgm:bulletEnabled val="1"/>
        </dgm:presLayoutVars>
      </dgm:prSet>
      <dgm:spPr/>
    </dgm:pt>
    <dgm:pt modelId="{F513FCC8-C14C-44D6-A55C-E465A4153B27}" type="pres">
      <dgm:prSet presAssocID="{403E3243-7EAE-421D-87E8-FBB835D3A768}" presName="sibTrans" presStyleCnt="0"/>
      <dgm:spPr/>
    </dgm:pt>
    <dgm:pt modelId="{A74E6A4D-03FD-4A0B-9EF8-39CE46BA5C0A}" type="pres">
      <dgm:prSet presAssocID="{6DA5AB14-81E8-48E6-8560-1D9040923FE0}" presName="node" presStyleLbl="node1" presStyleIdx="1" presStyleCnt="12">
        <dgm:presLayoutVars>
          <dgm:bulletEnabled val="1"/>
        </dgm:presLayoutVars>
      </dgm:prSet>
      <dgm:spPr/>
    </dgm:pt>
    <dgm:pt modelId="{E2F46207-7CAE-4C6F-AAC4-9D73323AA1E6}" type="pres">
      <dgm:prSet presAssocID="{0D61E719-8091-468A-B467-C70952E4D706}" presName="sibTrans" presStyleCnt="0"/>
      <dgm:spPr/>
    </dgm:pt>
    <dgm:pt modelId="{7004816D-8AA6-48FC-BF99-04EE40A89D08}" type="pres">
      <dgm:prSet presAssocID="{1C1FAF80-1FC5-4AAC-815E-D178685B6DC8}" presName="node" presStyleLbl="node1" presStyleIdx="2" presStyleCnt="12">
        <dgm:presLayoutVars>
          <dgm:bulletEnabled val="1"/>
        </dgm:presLayoutVars>
      </dgm:prSet>
      <dgm:spPr/>
    </dgm:pt>
    <dgm:pt modelId="{B4889700-4202-462E-98B0-D0F023116B40}" type="pres">
      <dgm:prSet presAssocID="{9FC9D4E4-A6D5-4860-B288-66BD79C479A8}" presName="sibTrans" presStyleCnt="0"/>
      <dgm:spPr/>
    </dgm:pt>
    <dgm:pt modelId="{2FC87E3A-1097-4A7E-A593-3D9199E285C1}" type="pres">
      <dgm:prSet presAssocID="{7220A844-39AA-45D7-8E84-FFCB660B186B}" presName="node" presStyleLbl="node1" presStyleIdx="3" presStyleCnt="12">
        <dgm:presLayoutVars>
          <dgm:bulletEnabled val="1"/>
        </dgm:presLayoutVars>
      </dgm:prSet>
      <dgm:spPr/>
    </dgm:pt>
    <dgm:pt modelId="{9D2D6F23-B4B8-47E7-9D76-705E79495FB5}" type="pres">
      <dgm:prSet presAssocID="{1F288E69-2752-4BB8-A102-FA877193EB52}" presName="sibTrans" presStyleCnt="0"/>
      <dgm:spPr/>
    </dgm:pt>
    <dgm:pt modelId="{C0B246F3-3767-4264-8467-512F0E0D439E}" type="pres">
      <dgm:prSet presAssocID="{6EAF1B67-31FD-4A7B-A9E8-11BD1197762E}" presName="node" presStyleLbl="node1" presStyleIdx="4" presStyleCnt="12">
        <dgm:presLayoutVars>
          <dgm:bulletEnabled val="1"/>
        </dgm:presLayoutVars>
      </dgm:prSet>
      <dgm:spPr/>
    </dgm:pt>
    <dgm:pt modelId="{AFE22D92-776D-4903-901F-91E057C920A7}" type="pres">
      <dgm:prSet presAssocID="{AEF9A781-2415-44EF-A34C-595E1F2FF3FE}" presName="sibTrans" presStyleCnt="0"/>
      <dgm:spPr/>
    </dgm:pt>
    <dgm:pt modelId="{6EE15434-7F48-4CCB-B4B7-EFBFD4D58E5A}" type="pres">
      <dgm:prSet presAssocID="{EE37F44B-9D31-4E99-A37A-21A55DA2ED67}" presName="node" presStyleLbl="node1" presStyleIdx="5" presStyleCnt="12">
        <dgm:presLayoutVars>
          <dgm:bulletEnabled val="1"/>
        </dgm:presLayoutVars>
      </dgm:prSet>
      <dgm:spPr/>
    </dgm:pt>
    <dgm:pt modelId="{6546DEB4-2FD3-41E4-ADE3-A56DC89A77EF}" type="pres">
      <dgm:prSet presAssocID="{9E0B3745-DAC7-4FC7-9AE3-BE75BF27C49A}" presName="sibTrans" presStyleCnt="0"/>
      <dgm:spPr/>
    </dgm:pt>
    <dgm:pt modelId="{AE0932A5-BA46-4987-AE77-178D61F51D79}" type="pres">
      <dgm:prSet presAssocID="{07ADA24E-B574-4F1C-AC54-E3A7230E4B8B}" presName="node" presStyleLbl="node1" presStyleIdx="6" presStyleCnt="12">
        <dgm:presLayoutVars>
          <dgm:bulletEnabled val="1"/>
        </dgm:presLayoutVars>
      </dgm:prSet>
      <dgm:spPr/>
    </dgm:pt>
    <dgm:pt modelId="{EF79A1BA-F983-47A1-BAE1-A10D218DD3F6}" type="pres">
      <dgm:prSet presAssocID="{C21C9551-DB11-41DD-BA07-63299DC44F99}" presName="sibTrans" presStyleCnt="0"/>
      <dgm:spPr/>
    </dgm:pt>
    <dgm:pt modelId="{E0F65F49-98BC-4B3A-8607-70503C5327F6}" type="pres">
      <dgm:prSet presAssocID="{4CD975AD-C5E0-46CB-A64E-38FE172EB9A0}" presName="node" presStyleLbl="node1" presStyleIdx="7" presStyleCnt="12">
        <dgm:presLayoutVars>
          <dgm:bulletEnabled val="1"/>
        </dgm:presLayoutVars>
      </dgm:prSet>
      <dgm:spPr/>
    </dgm:pt>
    <dgm:pt modelId="{E6873B22-DA82-4ED2-AD7A-833B0F79D636}" type="pres">
      <dgm:prSet presAssocID="{BB5575FF-0F0C-4366-BA06-EF3852346336}" presName="sibTrans" presStyleCnt="0"/>
      <dgm:spPr/>
    </dgm:pt>
    <dgm:pt modelId="{E413FB88-1B21-4A1E-A2D3-482C61951ABF}" type="pres">
      <dgm:prSet presAssocID="{D7F5AC10-4BC5-45F3-A44F-1AF94C760793}" presName="node" presStyleLbl="node1" presStyleIdx="8" presStyleCnt="12">
        <dgm:presLayoutVars>
          <dgm:bulletEnabled val="1"/>
        </dgm:presLayoutVars>
      </dgm:prSet>
      <dgm:spPr/>
    </dgm:pt>
    <dgm:pt modelId="{07EFBD8F-BDFC-412A-9EFA-ABBF505B59A2}" type="pres">
      <dgm:prSet presAssocID="{CC93B1F5-E046-4A65-A72E-634F9E5669E2}" presName="sibTrans" presStyleCnt="0"/>
      <dgm:spPr/>
    </dgm:pt>
    <dgm:pt modelId="{3AD87F00-6944-4CA0-8C94-26798645C0E2}" type="pres">
      <dgm:prSet presAssocID="{988E6F43-9722-4038-BD4A-12A1B4E3B747}" presName="node" presStyleLbl="node1" presStyleIdx="9" presStyleCnt="12">
        <dgm:presLayoutVars>
          <dgm:bulletEnabled val="1"/>
        </dgm:presLayoutVars>
      </dgm:prSet>
      <dgm:spPr/>
    </dgm:pt>
    <dgm:pt modelId="{B72761FB-9AAE-4B89-992E-85B6CA868C97}" type="pres">
      <dgm:prSet presAssocID="{EDA9CA7E-6FCB-44A3-A801-04098007E023}" presName="sibTrans" presStyleCnt="0"/>
      <dgm:spPr/>
    </dgm:pt>
    <dgm:pt modelId="{C82FFCC7-C95D-4BD8-BE83-1B87FC42DF71}" type="pres">
      <dgm:prSet presAssocID="{D865E9FE-B79E-49C9-B1D0-2A62A572B305}" presName="node" presStyleLbl="node1" presStyleIdx="10" presStyleCnt="12">
        <dgm:presLayoutVars>
          <dgm:bulletEnabled val="1"/>
        </dgm:presLayoutVars>
      </dgm:prSet>
      <dgm:spPr/>
    </dgm:pt>
    <dgm:pt modelId="{BDF96A3A-C38D-465E-937D-7A05B36835EB}" type="pres">
      <dgm:prSet presAssocID="{F7DB5016-AB36-44BD-AA4B-6C6677860026}" presName="sibTrans" presStyleCnt="0"/>
      <dgm:spPr/>
    </dgm:pt>
    <dgm:pt modelId="{4E2A4FD7-1F60-43B4-81C6-01FEABF73E47}" type="pres">
      <dgm:prSet presAssocID="{AD67C5C2-31E3-4030-ADBE-E2100A1C2348}" presName="node" presStyleLbl="node1" presStyleIdx="11" presStyleCnt="12">
        <dgm:presLayoutVars>
          <dgm:bulletEnabled val="1"/>
        </dgm:presLayoutVars>
      </dgm:prSet>
      <dgm:spPr/>
    </dgm:pt>
  </dgm:ptLst>
  <dgm:cxnLst>
    <dgm:cxn modelId="{D8617501-2873-485A-B7E1-D29282BAF79B}" type="presOf" srcId="{D865E9FE-B79E-49C9-B1D0-2A62A572B305}" destId="{C82FFCC7-C95D-4BD8-BE83-1B87FC42DF71}" srcOrd="0" destOrd="0" presId="urn:microsoft.com/office/officeart/2005/8/layout/default"/>
    <dgm:cxn modelId="{6D47DC04-D411-4279-9604-49206AAA00C9}" type="presOf" srcId="{B7793981-4F20-44EC-8A18-1F1A610D8AD5}" destId="{D1C1CE08-603E-4B2B-907F-D5E6DD6BC4C8}" srcOrd="0" destOrd="0" presId="urn:microsoft.com/office/officeart/2005/8/layout/default"/>
    <dgm:cxn modelId="{5625B92C-CEB9-4F6C-9580-386F6924D960}" type="presOf" srcId="{6DA5AB14-81E8-48E6-8560-1D9040923FE0}" destId="{A74E6A4D-03FD-4A0B-9EF8-39CE46BA5C0A}" srcOrd="0" destOrd="0" presId="urn:microsoft.com/office/officeart/2005/8/layout/default"/>
    <dgm:cxn modelId="{A2DAD738-510D-4BDD-8F95-3E051C14318E}" srcId="{4CA9E856-8FC7-44E9-B9EF-FD7BE155FA35}" destId="{1C1FAF80-1FC5-4AAC-815E-D178685B6DC8}" srcOrd="2" destOrd="0" parTransId="{71CF8ACD-43B3-46B6-A455-A8EABFF7DC52}" sibTransId="{9FC9D4E4-A6D5-4860-B288-66BD79C479A8}"/>
    <dgm:cxn modelId="{BF4B7D3D-F87D-4BEF-BA89-CE823D3F5E70}" srcId="{4CA9E856-8FC7-44E9-B9EF-FD7BE155FA35}" destId="{6EAF1B67-31FD-4A7B-A9E8-11BD1197762E}" srcOrd="4" destOrd="0" parTransId="{338BF40A-6AD8-4E39-9A91-703F68E061F2}" sibTransId="{AEF9A781-2415-44EF-A34C-595E1F2FF3FE}"/>
    <dgm:cxn modelId="{CAC09363-B81B-4E08-AD7B-6BE3BCBFB045}" srcId="{4CA9E856-8FC7-44E9-B9EF-FD7BE155FA35}" destId="{988E6F43-9722-4038-BD4A-12A1B4E3B747}" srcOrd="9" destOrd="0" parTransId="{41EFE0C3-0E7F-4F98-8A30-83BBF950C5BF}" sibTransId="{EDA9CA7E-6FCB-44A3-A801-04098007E023}"/>
    <dgm:cxn modelId="{71292F65-48BF-4616-8EE6-FB55E1B2249F}" type="presOf" srcId="{7220A844-39AA-45D7-8E84-FFCB660B186B}" destId="{2FC87E3A-1097-4A7E-A593-3D9199E285C1}" srcOrd="0" destOrd="0" presId="urn:microsoft.com/office/officeart/2005/8/layout/default"/>
    <dgm:cxn modelId="{77AE574A-9169-42FA-B150-0AB8ACFDD957}" type="presOf" srcId="{07ADA24E-B574-4F1C-AC54-E3A7230E4B8B}" destId="{AE0932A5-BA46-4987-AE77-178D61F51D79}" srcOrd="0" destOrd="0" presId="urn:microsoft.com/office/officeart/2005/8/layout/default"/>
    <dgm:cxn modelId="{5AFCDA6E-E7D5-45F3-8383-4395BF2D988A}" srcId="{4CA9E856-8FC7-44E9-B9EF-FD7BE155FA35}" destId="{EE37F44B-9D31-4E99-A37A-21A55DA2ED67}" srcOrd="5" destOrd="0" parTransId="{AC99FE20-03AA-4BC4-9A4E-380C426274D1}" sibTransId="{9E0B3745-DAC7-4FC7-9AE3-BE75BF27C49A}"/>
    <dgm:cxn modelId="{9DFB0755-4DD3-4D16-A009-E53802BF85EA}" srcId="{4CA9E856-8FC7-44E9-B9EF-FD7BE155FA35}" destId="{B7793981-4F20-44EC-8A18-1F1A610D8AD5}" srcOrd="0" destOrd="0" parTransId="{A6BC7375-1D63-4FB1-BCE7-DF787AF0741D}" sibTransId="{403E3243-7EAE-421D-87E8-FBB835D3A768}"/>
    <dgm:cxn modelId="{9E901598-CC43-4C18-A410-64BFA4607626}" type="presOf" srcId="{6EAF1B67-31FD-4A7B-A9E8-11BD1197762E}" destId="{C0B246F3-3767-4264-8467-512F0E0D439E}" srcOrd="0" destOrd="0" presId="urn:microsoft.com/office/officeart/2005/8/layout/default"/>
    <dgm:cxn modelId="{DD2D319E-7229-4372-84B5-CD74DB58309A}" type="presOf" srcId="{AD67C5C2-31E3-4030-ADBE-E2100A1C2348}" destId="{4E2A4FD7-1F60-43B4-81C6-01FEABF73E47}" srcOrd="0" destOrd="0" presId="urn:microsoft.com/office/officeart/2005/8/layout/default"/>
    <dgm:cxn modelId="{51BF9DA4-581B-4E23-B99C-A950DCCA8D81}" type="presOf" srcId="{4CA9E856-8FC7-44E9-B9EF-FD7BE155FA35}" destId="{54A3810B-B14F-4F47-91E2-75A314186E15}" srcOrd="0" destOrd="0" presId="urn:microsoft.com/office/officeart/2005/8/layout/default"/>
    <dgm:cxn modelId="{78B3A3A8-E6AB-4C8A-BCB0-2FF3ED950815}" srcId="{4CA9E856-8FC7-44E9-B9EF-FD7BE155FA35}" destId="{6DA5AB14-81E8-48E6-8560-1D9040923FE0}" srcOrd="1" destOrd="0" parTransId="{70D98060-5655-4840-AE19-2465F9C2E21C}" sibTransId="{0D61E719-8091-468A-B467-C70952E4D706}"/>
    <dgm:cxn modelId="{A05EBEB5-B67F-4AF5-94F0-AF5BD677EB7B}" type="presOf" srcId="{D7F5AC10-4BC5-45F3-A44F-1AF94C760793}" destId="{E413FB88-1B21-4A1E-A2D3-482C61951ABF}" srcOrd="0" destOrd="0" presId="urn:microsoft.com/office/officeart/2005/8/layout/default"/>
    <dgm:cxn modelId="{576F0FBF-738C-4EBB-8985-EEADAFB6C4DC}" type="presOf" srcId="{1C1FAF80-1FC5-4AAC-815E-D178685B6DC8}" destId="{7004816D-8AA6-48FC-BF99-04EE40A89D08}" srcOrd="0" destOrd="0" presId="urn:microsoft.com/office/officeart/2005/8/layout/default"/>
    <dgm:cxn modelId="{F088E7DE-9855-4F41-B68E-3B883BC410B2}" srcId="{4CA9E856-8FC7-44E9-B9EF-FD7BE155FA35}" destId="{D865E9FE-B79E-49C9-B1D0-2A62A572B305}" srcOrd="10" destOrd="0" parTransId="{248DEBAA-C0F7-4486-81F4-55A4AB476BED}" sibTransId="{F7DB5016-AB36-44BD-AA4B-6C6677860026}"/>
    <dgm:cxn modelId="{C8A2FBDE-5667-406E-892E-9647AFE639DA}" srcId="{4CA9E856-8FC7-44E9-B9EF-FD7BE155FA35}" destId="{7220A844-39AA-45D7-8E84-FFCB660B186B}" srcOrd="3" destOrd="0" parTransId="{55BE1F94-AD85-4BA8-9DF8-C86840E14101}" sibTransId="{1F288E69-2752-4BB8-A102-FA877193EB52}"/>
    <dgm:cxn modelId="{793C63E4-5C94-4A1E-9876-6F765BB259AF}" srcId="{4CA9E856-8FC7-44E9-B9EF-FD7BE155FA35}" destId="{4CD975AD-C5E0-46CB-A64E-38FE172EB9A0}" srcOrd="7" destOrd="0" parTransId="{6A104FE7-C741-4CBC-ABF2-314B3501DFE2}" sibTransId="{BB5575FF-0F0C-4366-BA06-EF3852346336}"/>
    <dgm:cxn modelId="{F5CE18E7-8C90-4510-BEA0-9CB910A07105}" type="presOf" srcId="{EE37F44B-9D31-4E99-A37A-21A55DA2ED67}" destId="{6EE15434-7F48-4CCB-B4B7-EFBFD4D58E5A}" srcOrd="0" destOrd="0" presId="urn:microsoft.com/office/officeart/2005/8/layout/default"/>
    <dgm:cxn modelId="{1CD324E7-D8AD-4AE6-8477-9284600BE6B5}" srcId="{4CA9E856-8FC7-44E9-B9EF-FD7BE155FA35}" destId="{D7F5AC10-4BC5-45F3-A44F-1AF94C760793}" srcOrd="8" destOrd="0" parTransId="{8D508973-4456-478B-B5F6-AA8BA14FB4F7}" sibTransId="{CC93B1F5-E046-4A65-A72E-634F9E5669E2}"/>
    <dgm:cxn modelId="{4473ACF2-CE45-4D14-89EE-2D5D1F60B724}" type="presOf" srcId="{4CD975AD-C5E0-46CB-A64E-38FE172EB9A0}" destId="{E0F65F49-98BC-4B3A-8607-70503C5327F6}" srcOrd="0" destOrd="0" presId="urn:microsoft.com/office/officeart/2005/8/layout/default"/>
    <dgm:cxn modelId="{0DAA37F3-953F-4DA5-A9CD-CFF1E60ECB3A}" srcId="{4CA9E856-8FC7-44E9-B9EF-FD7BE155FA35}" destId="{07ADA24E-B574-4F1C-AC54-E3A7230E4B8B}" srcOrd="6" destOrd="0" parTransId="{AD776685-ED45-4C2B-8994-65943EBFA9D6}" sibTransId="{C21C9551-DB11-41DD-BA07-63299DC44F99}"/>
    <dgm:cxn modelId="{0BE7E3FD-4369-4D83-8B32-DA5C1BF7B0CC}" type="presOf" srcId="{988E6F43-9722-4038-BD4A-12A1B4E3B747}" destId="{3AD87F00-6944-4CA0-8C94-26798645C0E2}" srcOrd="0" destOrd="0" presId="urn:microsoft.com/office/officeart/2005/8/layout/default"/>
    <dgm:cxn modelId="{2B0DC2FF-061C-4949-9345-6E3C228E5382}" srcId="{4CA9E856-8FC7-44E9-B9EF-FD7BE155FA35}" destId="{AD67C5C2-31E3-4030-ADBE-E2100A1C2348}" srcOrd="11" destOrd="0" parTransId="{6691CF67-81E6-4176-B417-0C94C1BC99C1}" sibTransId="{2D580B8E-445B-4E66-B9E3-98639F54BB86}"/>
    <dgm:cxn modelId="{F5FD4EE9-024E-43BE-B7CD-E29C86B1FA39}" type="presParOf" srcId="{54A3810B-B14F-4F47-91E2-75A314186E15}" destId="{D1C1CE08-603E-4B2B-907F-D5E6DD6BC4C8}" srcOrd="0" destOrd="0" presId="urn:microsoft.com/office/officeart/2005/8/layout/default"/>
    <dgm:cxn modelId="{9AEBF7E8-2FAB-4617-A7C9-EDC3BE0160BC}" type="presParOf" srcId="{54A3810B-B14F-4F47-91E2-75A314186E15}" destId="{F513FCC8-C14C-44D6-A55C-E465A4153B27}" srcOrd="1" destOrd="0" presId="urn:microsoft.com/office/officeart/2005/8/layout/default"/>
    <dgm:cxn modelId="{6EA94225-8C89-4DEE-9019-B68947F5640A}" type="presParOf" srcId="{54A3810B-B14F-4F47-91E2-75A314186E15}" destId="{A74E6A4D-03FD-4A0B-9EF8-39CE46BA5C0A}" srcOrd="2" destOrd="0" presId="urn:microsoft.com/office/officeart/2005/8/layout/default"/>
    <dgm:cxn modelId="{51367CC4-88DF-461C-A074-628ACEF5F89D}" type="presParOf" srcId="{54A3810B-B14F-4F47-91E2-75A314186E15}" destId="{E2F46207-7CAE-4C6F-AAC4-9D73323AA1E6}" srcOrd="3" destOrd="0" presId="urn:microsoft.com/office/officeart/2005/8/layout/default"/>
    <dgm:cxn modelId="{3681C332-0617-44BB-9E36-5C19AF47E9F8}" type="presParOf" srcId="{54A3810B-B14F-4F47-91E2-75A314186E15}" destId="{7004816D-8AA6-48FC-BF99-04EE40A89D08}" srcOrd="4" destOrd="0" presId="urn:microsoft.com/office/officeart/2005/8/layout/default"/>
    <dgm:cxn modelId="{4C9919B3-2258-4E61-808B-E27D661E9E4B}" type="presParOf" srcId="{54A3810B-B14F-4F47-91E2-75A314186E15}" destId="{B4889700-4202-462E-98B0-D0F023116B40}" srcOrd="5" destOrd="0" presId="urn:microsoft.com/office/officeart/2005/8/layout/default"/>
    <dgm:cxn modelId="{F1CDA213-75BC-4C6C-8A94-D5F1AB1E63C2}" type="presParOf" srcId="{54A3810B-B14F-4F47-91E2-75A314186E15}" destId="{2FC87E3A-1097-4A7E-A593-3D9199E285C1}" srcOrd="6" destOrd="0" presId="urn:microsoft.com/office/officeart/2005/8/layout/default"/>
    <dgm:cxn modelId="{CF6F6F52-137C-40BF-8F56-E37E0CEFAEF9}" type="presParOf" srcId="{54A3810B-B14F-4F47-91E2-75A314186E15}" destId="{9D2D6F23-B4B8-47E7-9D76-705E79495FB5}" srcOrd="7" destOrd="0" presId="urn:microsoft.com/office/officeart/2005/8/layout/default"/>
    <dgm:cxn modelId="{CAA72D59-5F22-403B-A92D-A1090E6BDD03}" type="presParOf" srcId="{54A3810B-B14F-4F47-91E2-75A314186E15}" destId="{C0B246F3-3767-4264-8467-512F0E0D439E}" srcOrd="8" destOrd="0" presId="urn:microsoft.com/office/officeart/2005/8/layout/default"/>
    <dgm:cxn modelId="{CAF4225E-65E2-4E1F-B295-94B9DB86893D}" type="presParOf" srcId="{54A3810B-B14F-4F47-91E2-75A314186E15}" destId="{AFE22D92-776D-4903-901F-91E057C920A7}" srcOrd="9" destOrd="0" presId="urn:microsoft.com/office/officeart/2005/8/layout/default"/>
    <dgm:cxn modelId="{67F5C97B-D77E-42BF-BA98-CD658EF5EF3C}" type="presParOf" srcId="{54A3810B-B14F-4F47-91E2-75A314186E15}" destId="{6EE15434-7F48-4CCB-B4B7-EFBFD4D58E5A}" srcOrd="10" destOrd="0" presId="urn:microsoft.com/office/officeart/2005/8/layout/default"/>
    <dgm:cxn modelId="{6108D36D-A44D-4B1D-A828-A42F218A2D6F}" type="presParOf" srcId="{54A3810B-B14F-4F47-91E2-75A314186E15}" destId="{6546DEB4-2FD3-41E4-ADE3-A56DC89A77EF}" srcOrd="11" destOrd="0" presId="urn:microsoft.com/office/officeart/2005/8/layout/default"/>
    <dgm:cxn modelId="{4C607A58-E3C1-4FCF-811E-E65CD2BF0368}" type="presParOf" srcId="{54A3810B-B14F-4F47-91E2-75A314186E15}" destId="{AE0932A5-BA46-4987-AE77-178D61F51D79}" srcOrd="12" destOrd="0" presId="urn:microsoft.com/office/officeart/2005/8/layout/default"/>
    <dgm:cxn modelId="{D94D38B8-B486-4808-93A9-9FA65D2EAEBD}" type="presParOf" srcId="{54A3810B-B14F-4F47-91E2-75A314186E15}" destId="{EF79A1BA-F983-47A1-BAE1-A10D218DD3F6}" srcOrd="13" destOrd="0" presId="urn:microsoft.com/office/officeart/2005/8/layout/default"/>
    <dgm:cxn modelId="{3159EB32-EEC6-4C69-9CDF-274400C80637}" type="presParOf" srcId="{54A3810B-B14F-4F47-91E2-75A314186E15}" destId="{E0F65F49-98BC-4B3A-8607-70503C5327F6}" srcOrd="14" destOrd="0" presId="urn:microsoft.com/office/officeart/2005/8/layout/default"/>
    <dgm:cxn modelId="{D54D0E4A-B5DA-4AE4-8F53-A9385BBE979A}" type="presParOf" srcId="{54A3810B-B14F-4F47-91E2-75A314186E15}" destId="{E6873B22-DA82-4ED2-AD7A-833B0F79D636}" srcOrd="15" destOrd="0" presId="urn:microsoft.com/office/officeart/2005/8/layout/default"/>
    <dgm:cxn modelId="{26EBBAA9-43F3-4275-B665-B3333C05C855}" type="presParOf" srcId="{54A3810B-B14F-4F47-91E2-75A314186E15}" destId="{E413FB88-1B21-4A1E-A2D3-482C61951ABF}" srcOrd="16" destOrd="0" presId="urn:microsoft.com/office/officeart/2005/8/layout/default"/>
    <dgm:cxn modelId="{22CEB518-8CDD-4025-93FF-C987B277C5BA}" type="presParOf" srcId="{54A3810B-B14F-4F47-91E2-75A314186E15}" destId="{07EFBD8F-BDFC-412A-9EFA-ABBF505B59A2}" srcOrd="17" destOrd="0" presId="urn:microsoft.com/office/officeart/2005/8/layout/default"/>
    <dgm:cxn modelId="{CA98F942-C212-46AE-9B82-7494473A2D86}" type="presParOf" srcId="{54A3810B-B14F-4F47-91E2-75A314186E15}" destId="{3AD87F00-6944-4CA0-8C94-26798645C0E2}" srcOrd="18" destOrd="0" presId="urn:microsoft.com/office/officeart/2005/8/layout/default"/>
    <dgm:cxn modelId="{85317E14-7F57-4AC7-AEB9-C29602728867}" type="presParOf" srcId="{54A3810B-B14F-4F47-91E2-75A314186E15}" destId="{B72761FB-9AAE-4B89-992E-85B6CA868C97}" srcOrd="19" destOrd="0" presId="urn:microsoft.com/office/officeart/2005/8/layout/default"/>
    <dgm:cxn modelId="{16B901A8-7582-4CB2-A639-A85F7052EB42}" type="presParOf" srcId="{54A3810B-B14F-4F47-91E2-75A314186E15}" destId="{C82FFCC7-C95D-4BD8-BE83-1B87FC42DF71}" srcOrd="20" destOrd="0" presId="urn:microsoft.com/office/officeart/2005/8/layout/default"/>
    <dgm:cxn modelId="{D1414FBC-4A84-44FF-9C8F-3AA1CB064366}" type="presParOf" srcId="{54A3810B-B14F-4F47-91E2-75A314186E15}" destId="{BDF96A3A-C38D-465E-937D-7A05B36835EB}" srcOrd="21" destOrd="0" presId="urn:microsoft.com/office/officeart/2005/8/layout/default"/>
    <dgm:cxn modelId="{F6EC2242-E201-4641-A681-399EFC619B56}" type="presParOf" srcId="{54A3810B-B14F-4F47-91E2-75A314186E15}" destId="{4E2A4FD7-1F60-43B4-81C6-01FEABF73E47}"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8CEBF4-D7D4-4B5F-9AD8-4E0F25B111C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189E60D-6922-4C9E-AEF7-AE7762467283}">
      <dgm:prSet/>
      <dgm:spPr/>
      <dgm:t>
        <a:bodyPr/>
        <a:lstStyle/>
        <a:p>
          <a:r>
            <a:rPr lang="pt-BR"/>
            <a:t>AOS ASSOCIADOS PATROCINADORES</a:t>
          </a:r>
          <a:endParaRPr lang="en-US"/>
        </a:p>
      </dgm:t>
    </dgm:pt>
    <dgm:pt modelId="{3D1BA301-BEFE-4051-9370-5A6492DE1A4D}" type="parTrans" cxnId="{7DB736B0-CADE-4066-BECC-9548CEB0CDC2}">
      <dgm:prSet/>
      <dgm:spPr/>
      <dgm:t>
        <a:bodyPr/>
        <a:lstStyle/>
        <a:p>
          <a:endParaRPr lang="en-US"/>
        </a:p>
      </dgm:t>
    </dgm:pt>
    <dgm:pt modelId="{CD0018D8-77E3-4876-9ED6-D211294AD60F}" type="sibTrans" cxnId="{7DB736B0-CADE-4066-BECC-9548CEB0CDC2}">
      <dgm:prSet/>
      <dgm:spPr/>
      <dgm:t>
        <a:bodyPr/>
        <a:lstStyle/>
        <a:p>
          <a:endParaRPr lang="en-US"/>
        </a:p>
      </dgm:t>
    </dgm:pt>
    <dgm:pt modelId="{418E6988-9038-41D4-B65C-D8FFBD54D0DE}">
      <dgm:prSet/>
      <dgm:spPr/>
      <dgm:t>
        <a:bodyPr/>
        <a:lstStyle/>
        <a:p>
          <a:r>
            <a:rPr lang="pt-BR"/>
            <a:t>AOS ASSOCIADOS HONORÁRIOS</a:t>
          </a:r>
          <a:endParaRPr lang="en-US"/>
        </a:p>
      </dgm:t>
    </dgm:pt>
    <dgm:pt modelId="{B0F69973-8AFE-4818-862D-8912C869A74B}" type="parTrans" cxnId="{0478C143-A433-4228-8A86-3A8588612C48}">
      <dgm:prSet/>
      <dgm:spPr/>
      <dgm:t>
        <a:bodyPr/>
        <a:lstStyle/>
        <a:p>
          <a:endParaRPr lang="en-US"/>
        </a:p>
      </dgm:t>
    </dgm:pt>
    <dgm:pt modelId="{DE8896FE-7AF9-421C-8233-59179E69A9C1}" type="sibTrans" cxnId="{0478C143-A433-4228-8A86-3A8588612C48}">
      <dgm:prSet/>
      <dgm:spPr/>
      <dgm:t>
        <a:bodyPr/>
        <a:lstStyle/>
        <a:p>
          <a:endParaRPr lang="en-US"/>
        </a:p>
      </dgm:t>
    </dgm:pt>
    <dgm:pt modelId="{D65E8DCD-2F73-4678-8C9D-0EAD69C05113}">
      <dgm:prSet/>
      <dgm:spPr/>
      <dgm:t>
        <a:bodyPr/>
        <a:lstStyle/>
        <a:p>
          <a:r>
            <a:rPr lang="pt-BR"/>
            <a:t>AOS ASSOCIADOS INSTITUCIONAIS</a:t>
          </a:r>
          <a:endParaRPr lang="en-US"/>
        </a:p>
      </dgm:t>
    </dgm:pt>
    <dgm:pt modelId="{FC244CA2-9121-4F7A-85DD-6EA348D2444C}" type="parTrans" cxnId="{2554DE4E-D6B7-4FCF-AE7A-F6EEEC56AFD0}">
      <dgm:prSet/>
      <dgm:spPr/>
      <dgm:t>
        <a:bodyPr/>
        <a:lstStyle/>
        <a:p>
          <a:endParaRPr lang="en-US"/>
        </a:p>
      </dgm:t>
    </dgm:pt>
    <dgm:pt modelId="{62FE165F-F033-4DE7-A524-9C90E030A644}" type="sibTrans" cxnId="{2554DE4E-D6B7-4FCF-AE7A-F6EEEC56AFD0}">
      <dgm:prSet/>
      <dgm:spPr/>
      <dgm:t>
        <a:bodyPr/>
        <a:lstStyle/>
        <a:p>
          <a:endParaRPr lang="en-US"/>
        </a:p>
      </dgm:t>
    </dgm:pt>
    <dgm:pt modelId="{3740C402-B1C8-4EC0-AEF3-590112276339}">
      <dgm:prSet/>
      <dgm:spPr/>
      <dgm:t>
        <a:bodyPr/>
        <a:lstStyle/>
        <a:p>
          <a:r>
            <a:rPr lang="pt-BR"/>
            <a:t>AOS ASSOCIADOS COLETIVOS </a:t>
          </a:r>
          <a:endParaRPr lang="en-US"/>
        </a:p>
      </dgm:t>
    </dgm:pt>
    <dgm:pt modelId="{A60BA137-6A9E-44ED-A599-CBB46563E473}" type="parTrans" cxnId="{3FE36923-49B4-45FC-9594-041D7D39FFB0}">
      <dgm:prSet/>
      <dgm:spPr/>
      <dgm:t>
        <a:bodyPr/>
        <a:lstStyle/>
        <a:p>
          <a:endParaRPr lang="en-US"/>
        </a:p>
      </dgm:t>
    </dgm:pt>
    <dgm:pt modelId="{85A8E205-052F-4490-8FBE-5EA95CE77943}" type="sibTrans" cxnId="{3FE36923-49B4-45FC-9594-041D7D39FFB0}">
      <dgm:prSet/>
      <dgm:spPr/>
      <dgm:t>
        <a:bodyPr/>
        <a:lstStyle/>
        <a:p>
          <a:endParaRPr lang="en-US"/>
        </a:p>
      </dgm:t>
    </dgm:pt>
    <dgm:pt modelId="{2BCB042A-3339-4539-8F6B-4F60B2782A15}">
      <dgm:prSet/>
      <dgm:spPr/>
      <dgm:t>
        <a:bodyPr/>
        <a:lstStyle/>
        <a:p>
          <a:r>
            <a:rPr lang="pt-BR"/>
            <a:t>AOS ASSOCIADOS INDIVIDUAIS </a:t>
          </a:r>
          <a:endParaRPr lang="en-US"/>
        </a:p>
      </dgm:t>
    </dgm:pt>
    <dgm:pt modelId="{97DD08F1-4179-4E49-994A-158C4A34C737}" type="parTrans" cxnId="{6EFDF308-FFE0-44B1-AE1C-D66BF60FCA33}">
      <dgm:prSet/>
      <dgm:spPr/>
      <dgm:t>
        <a:bodyPr/>
        <a:lstStyle/>
        <a:p>
          <a:endParaRPr lang="en-US"/>
        </a:p>
      </dgm:t>
    </dgm:pt>
    <dgm:pt modelId="{56F2E883-EBC6-4A7C-9A98-BFDC465A04C3}" type="sibTrans" cxnId="{6EFDF308-FFE0-44B1-AE1C-D66BF60FCA33}">
      <dgm:prSet/>
      <dgm:spPr/>
      <dgm:t>
        <a:bodyPr/>
        <a:lstStyle/>
        <a:p>
          <a:endParaRPr lang="en-US"/>
        </a:p>
      </dgm:t>
    </dgm:pt>
    <dgm:pt modelId="{AB8B7452-48A4-4CC0-956B-3C5C2E586CE1}">
      <dgm:prSet/>
      <dgm:spPr/>
      <dgm:t>
        <a:bodyPr/>
        <a:lstStyle/>
        <a:p>
          <a:r>
            <a:rPr lang="pt-BR"/>
            <a:t>AOS ASSOCIADOS JUNIORES</a:t>
          </a:r>
          <a:endParaRPr lang="en-US"/>
        </a:p>
      </dgm:t>
    </dgm:pt>
    <dgm:pt modelId="{D4515B03-13AC-44ED-8EDE-3DB254DF5359}" type="parTrans" cxnId="{613AD42F-7CD0-4EEC-B17B-80D473A9C096}">
      <dgm:prSet/>
      <dgm:spPr/>
      <dgm:t>
        <a:bodyPr/>
        <a:lstStyle/>
        <a:p>
          <a:endParaRPr lang="en-US"/>
        </a:p>
      </dgm:t>
    </dgm:pt>
    <dgm:pt modelId="{98B4A353-C039-4F87-A247-4D6E35742668}" type="sibTrans" cxnId="{613AD42F-7CD0-4EEC-B17B-80D473A9C096}">
      <dgm:prSet/>
      <dgm:spPr/>
      <dgm:t>
        <a:bodyPr/>
        <a:lstStyle/>
        <a:p>
          <a:endParaRPr lang="en-US"/>
        </a:p>
      </dgm:t>
    </dgm:pt>
    <dgm:pt modelId="{3F00D899-5F8E-4076-AD8B-F35ED3438A48}">
      <dgm:prSet/>
      <dgm:spPr/>
      <dgm:t>
        <a:bodyPr/>
        <a:lstStyle/>
        <a:p>
          <a:r>
            <a:rPr lang="pt-BR"/>
            <a:t>AOS ORGÃOS DE FOMENTO E PATROCINADORES DOS EVENTOS</a:t>
          </a:r>
          <a:endParaRPr lang="en-US"/>
        </a:p>
      </dgm:t>
    </dgm:pt>
    <dgm:pt modelId="{0C611390-13AC-4E69-9966-C955436993E6}" type="parTrans" cxnId="{8EF0487B-9644-4A15-96A5-6E6CFBA2D477}">
      <dgm:prSet/>
      <dgm:spPr/>
      <dgm:t>
        <a:bodyPr/>
        <a:lstStyle/>
        <a:p>
          <a:endParaRPr lang="en-US"/>
        </a:p>
      </dgm:t>
    </dgm:pt>
    <dgm:pt modelId="{B6ABF8C5-7BA0-4D1E-BC52-9B4CEC07E5EC}" type="sibTrans" cxnId="{8EF0487B-9644-4A15-96A5-6E6CFBA2D477}">
      <dgm:prSet/>
      <dgm:spPr/>
      <dgm:t>
        <a:bodyPr/>
        <a:lstStyle/>
        <a:p>
          <a:endParaRPr lang="en-US"/>
        </a:p>
      </dgm:t>
    </dgm:pt>
    <dgm:pt modelId="{65F6BC45-0197-408F-AA03-A360F6199A6E}">
      <dgm:prSet/>
      <dgm:spPr/>
      <dgm:t>
        <a:bodyPr/>
        <a:lstStyle/>
        <a:p>
          <a:r>
            <a:rPr lang="pt-BR"/>
            <a:t>AOS EDITORES DAS REVISTAS </a:t>
          </a:r>
          <a:endParaRPr lang="en-US"/>
        </a:p>
      </dgm:t>
    </dgm:pt>
    <dgm:pt modelId="{90BA679D-1336-4728-9668-230A9BD126CD}" type="parTrans" cxnId="{187990E2-E29A-4E4B-BAD3-B5606ADD827D}">
      <dgm:prSet/>
      <dgm:spPr/>
      <dgm:t>
        <a:bodyPr/>
        <a:lstStyle/>
        <a:p>
          <a:endParaRPr lang="en-US"/>
        </a:p>
      </dgm:t>
    </dgm:pt>
    <dgm:pt modelId="{21012A1D-4C9D-4C92-8675-94B2E58E7778}" type="sibTrans" cxnId="{187990E2-E29A-4E4B-BAD3-B5606ADD827D}">
      <dgm:prSet/>
      <dgm:spPr/>
      <dgm:t>
        <a:bodyPr/>
        <a:lstStyle/>
        <a:p>
          <a:endParaRPr lang="en-US"/>
        </a:p>
      </dgm:t>
    </dgm:pt>
    <dgm:pt modelId="{4514EF63-B835-4B74-B68B-3A88FF350034}">
      <dgm:prSet/>
      <dgm:spPr/>
      <dgm:t>
        <a:bodyPr/>
        <a:lstStyle/>
        <a:p>
          <a:r>
            <a:rPr lang="pt-BR"/>
            <a:t>A TODAS AS COMISSÕES TÉCNICAS E EXECUTIVAS</a:t>
          </a:r>
          <a:endParaRPr lang="en-US"/>
        </a:p>
      </dgm:t>
    </dgm:pt>
    <dgm:pt modelId="{2BC2AC14-3815-4A67-AA79-F37F43071432}" type="parTrans" cxnId="{7381AEE0-73B4-42C3-914F-D8325B18F84A}">
      <dgm:prSet/>
      <dgm:spPr/>
      <dgm:t>
        <a:bodyPr/>
        <a:lstStyle/>
        <a:p>
          <a:endParaRPr lang="en-US"/>
        </a:p>
      </dgm:t>
    </dgm:pt>
    <dgm:pt modelId="{938B1507-D7A4-443D-997A-192722194EFA}" type="sibTrans" cxnId="{7381AEE0-73B4-42C3-914F-D8325B18F84A}">
      <dgm:prSet/>
      <dgm:spPr/>
      <dgm:t>
        <a:bodyPr/>
        <a:lstStyle/>
        <a:p>
          <a:endParaRPr lang="en-US"/>
        </a:p>
      </dgm:t>
    </dgm:pt>
    <dgm:pt modelId="{DB60B278-BB44-4666-9F85-A874CEFACC88}">
      <dgm:prSet/>
      <dgm:spPr/>
      <dgm:t>
        <a:bodyPr/>
        <a:lstStyle/>
        <a:p>
          <a:r>
            <a:rPr lang="pt-BR"/>
            <a:t>A TODAS INSTITUIÇÕES PARCEIRAS</a:t>
          </a:r>
          <a:endParaRPr lang="en-US"/>
        </a:p>
      </dgm:t>
    </dgm:pt>
    <dgm:pt modelId="{4465654E-2C95-427B-A3B4-04058CD201EA}" type="parTrans" cxnId="{D415DB0C-E0C6-4B8B-9A15-A357100C2745}">
      <dgm:prSet/>
      <dgm:spPr/>
      <dgm:t>
        <a:bodyPr/>
        <a:lstStyle/>
        <a:p>
          <a:endParaRPr lang="en-US"/>
        </a:p>
      </dgm:t>
    </dgm:pt>
    <dgm:pt modelId="{646E0663-7748-4D95-8D90-B8D2D02EB1F4}" type="sibTrans" cxnId="{D415DB0C-E0C6-4B8B-9A15-A357100C2745}">
      <dgm:prSet/>
      <dgm:spPr/>
      <dgm:t>
        <a:bodyPr/>
        <a:lstStyle/>
        <a:p>
          <a:endParaRPr lang="en-US"/>
        </a:p>
      </dgm:t>
    </dgm:pt>
    <dgm:pt modelId="{86E4813B-07A2-4852-AFE7-F9F3EFA8EF67}">
      <dgm:prSet/>
      <dgm:spPr/>
      <dgm:t>
        <a:bodyPr/>
        <a:lstStyle/>
        <a:p>
          <a:r>
            <a:rPr lang="pt-BR"/>
            <a:t>AOS PRESTADORES DE SERVIÇOS E FORNECEDORES</a:t>
          </a:r>
          <a:endParaRPr lang="en-US"/>
        </a:p>
      </dgm:t>
    </dgm:pt>
    <dgm:pt modelId="{74CB7D4F-9A94-4F25-8A37-18556878968C}" type="parTrans" cxnId="{E6DBB34E-6E39-43C9-926E-2CFBC26B67D0}">
      <dgm:prSet/>
      <dgm:spPr/>
      <dgm:t>
        <a:bodyPr/>
        <a:lstStyle/>
        <a:p>
          <a:endParaRPr lang="en-US"/>
        </a:p>
      </dgm:t>
    </dgm:pt>
    <dgm:pt modelId="{7987EFF5-31DA-47FA-9C4A-354513D6F7E7}" type="sibTrans" cxnId="{E6DBB34E-6E39-43C9-926E-2CFBC26B67D0}">
      <dgm:prSet/>
      <dgm:spPr/>
      <dgm:t>
        <a:bodyPr/>
        <a:lstStyle/>
        <a:p>
          <a:endParaRPr lang="en-US"/>
        </a:p>
      </dgm:t>
    </dgm:pt>
    <dgm:pt modelId="{24F3E2C6-1C22-4D7F-BAFA-A3F681573EC3}">
      <dgm:prSet/>
      <dgm:spPr/>
      <dgm:t>
        <a:bodyPr/>
        <a:lstStyle/>
        <a:p>
          <a:r>
            <a:rPr lang="pt-BR" dirty="0"/>
            <a:t>A TODOS QUE CONTRIBUIRAM E CONTRIBUEM PARA O SUCESSO NESSES 70 ANOS DA ABCERAM</a:t>
          </a:r>
          <a:endParaRPr lang="en-US" dirty="0"/>
        </a:p>
      </dgm:t>
    </dgm:pt>
    <dgm:pt modelId="{FED52BDF-7E69-4646-AE40-3092944D831F}" type="parTrans" cxnId="{D56A9FD3-A927-441A-BECD-4DCBC563D3A1}">
      <dgm:prSet/>
      <dgm:spPr/>
      <dgm:t>
        <a:bodyPr/>
        <a:lstStyle/>
        <a:p>
          <a:endParaRPr lang="en-US"/>
        </a:p>
      </dgm:t>
    </dgm:pt>
    <dgm:pt modelId="{06C9E6CA-E09A-46C7-A0F5-85D5396261C7}" type="sibTrans" cxnId="{D56A9FD3-A927-441A-BECD-4DCBC563D3A1}">
      <dgm:prSet/>
      <dgm:spPr/>
      <dgm:t>
        <a:bodyPr/>
        <a:lstStyle/>
        <a:p>
          <a:endParaRPr lang="en-US"/>
        </a:p>
      </dgm:t>
    </dgm:pt>
    <dgm:pt modelId="{8518CE10-68C0-4330-8DFB-8E7D7BCA762C}" type="pres">
      <dgm:prSet presAssocID="{C38CEBF4-D7D4-4B5F-9AD8-4E0F25B111C5}" presName="diagram" presStyleCnt="0">
        <dgm:presLayoutVars>
          <dgm:dir/>
          <dgm:resizeHandles val="exact"/>
        </dgm:presLayoutVars>
      </dgm:prSet>
      <dgm:spPr/>
    </dgm:pt>
    <dgm:pt modelId="{7E1863EF-5B46-4598-B13A-6F51D91E5C77}" type="pres">
      <dgm:prSet presAssocID="{D189E60D-6922-4C9E-AEF7-AE7762467283}" presName="node" presStyleLbl="node1" presStyleIdx="0" presStyleCnt="12">
        <dgm:presLayoutVars>
          <dgm:bulletEnabled val="1"/>
        </dgm:presLayoutVars>
      </dgm:prSet>
      <dgm:spPr/>
    </dgm:pt>
    <dgm:pt modelId="{626D1473-69DC-4288-BE27-4C0BDA214F55}" type="pres">
      <dgm:prSet presAssocID="{CD0018D8-77E3-4876-9ED6-D211294AD60F}" presName="sibTrans" presStyleCnt="0"/>
      <dgm:spPr/>
    </dgm:pt>
    <dgm:pt modelId="{66D5EA59-A9F7-4110-BD1E-CFFA51D2B4D9}" type="pres">
      <dgm:prSet presAssocID="{418E6988-9038-41D4-B65C-D8FFBD54D0DE}" presName="node" presStyleLbl="node1" presStyleIdx="1" presStyleCnt="12">
        <dgm:presLayoutVars>
          <dgm:bulletEnabled val="1"/>
        </dgm:presLayoutVars>
      </dgm:prSet>
      <dgm:spPr/>
    </dgm:pt>
    <dgm:pt modelId="{FADA3E2D-B644-4B7C-AC0E-35FE7CEF912E}" type="pres">
      <dgm:prSet presAssocID="{DE8896FE-7AF9-421C-8233-59179E69A9C1}" presName="sibTrans" presStyleCnt="0"/>
      <dgm:spPr/>
    </dgm:pt>
    <dgm:pt modelId="{DE7682D8-7C9A-4EB6-8B44-0674C06B33F1}" type="pres">
      <dgm:prSet presAssocID="{D65E8DCD-2F73-4678-8C9D-0EAD69C05113}" presName="node" presStyleLbl="node1" presStyleIdx="2" presStyleCnt="12">
        <dgm:presLayoutVars>
          <dgm:bulletEnabled val="1"/>
        </dgm:presLayoutVars>
      </dgm:prSet>
      <dgm:spPr/>
    </dgm:pt>
    <dgm:pt modelId="{72E4FE63-703B-4527-99B1-DD8336B4C35A}" type="pres">
      <dgm:prSet presAssocID="{62FE165F-F033-4DE7-A524-9C90E030A644}" presName="sibTrans" presStyleCnt="0"/>
      <dgm:spPr/>
    </dgm:pt>
    <dgm:pt modelId="{C40D6513-4895-4A57-832A-D05B84B1B3A1}" type="pres">
      <dgm:prSet presAssocID="{3740C402-B1C8-4EC0-AEF3-590112276339}" presName="node" presStyleLbl="node1" presStyleIdx="3" presStyleCnt="12">
        <dgm:presLayoutVars>
          <dgm:bulletEnabled val="1"/>
        </dgm:presLayoutVars>
      </dgm:prSet>
      <dgm:spPr/>
    </dgm:pt>
    <dgm:pt modelId="{166C8211-9B26-44A4-AA07-12D8F52C885D}" type="pres">
      <dgm:prSet presAssocID="{85A8E205-052F-4490-8FBE-5EA95CE77943}" presName="sibTrans" presStyleCnt="0"/>
      <dgm:spPr/>
    </dgm:pt>
    <dgm:pt modelId="{202D326D-2626-418E-BA9F-075347EA372A}" type="pres">
      <dgm:prSet presAssocID="{2BCB042A-3339-4539-8F6B-4F60B2782A15}" presName="node" presStyleLbl="node1" presStyleIdx="4" presStyleCnt="12">
        <dgm:presLayoutVars>
          <dgm:bulletEnabled val="1"/>
        </dgm:presLayoutVars>
      </dgm:prSet>
      <dgm:spPr/>
    </dgm:pt>
    <dgm:pt modelId="{644FAFFC-2602-4ABA-86A7-5F23C31ECCCD}" type="pres">
      <dgm:prSet presAssocID="{56F2E883-EBC6-4A7C-9A98-BFDC465A04C3}" presName="sibTrans" presStyleCnt="0"/>
      <dgm:spPr/>
    </dgm:pt>
    <dgm:pt modelId="{17552F75-0063-4C80-81E5-84544AF83ABE}" type="pres">
      <dgm:prSet presAssocID="{AB8B7452-48A4-4CC0-956B-3C5C2E586CE1}" presName="node" presStyleLbl="node1" presStyleIdx="5" presStyleCnt="12">
        <dgm:presLayoutVars>
          <dgm:bulletEnabled val="1"/>
        </dgm:presLayoutVars>
      </dgm:prSet>
      <dgm:spPr/>
    </dgm:pt>
    <dgm:pt modelId="{7462E200-A078-40AC-96CB-A5D5ECF12160}" type="pres">
      <dgm:prSet presAssocID="{98B4A353-C039-4F87-A247-4D6E35742668}" presName="sibTrans" presStyleCnt="0"/>
      <dgm:spPr/>
    </dgm:pt>
    <dgm:pt modelId="{E84EEB1A-2424-42F2-9ED4-C420CCB07C03}" type="pres">
      <dgm:prSet presAssocID="{3F00D899-5F8E-4076-AD8B-F35ED3438A48}" presName="node" presStyleLbl="node1" presStyleIdx="6" presStyleCnt="12">
        <dgm:presLayoutVars>
          <dgm:bulletEnabled val="1"/>
        </dgm:presLayoutVars>
      </dgm:prSet>
      <dgm:spPr/>
    </dgm:pt>
    <dgm:pt modelId="{8725ACCC-AEEC-427F-AE1C-E8E1894131F9}" type="pres">
      <dgm:prSet presAssocID="{B6ABF8C5-7BA0-4D1E-BC52-9B4CEC07E5EC}" presName="sibTrans" presStyleCnt="0"/>
      <dgm:spPr/>
    </dgm:pt>
    <dgm:pt modelId="{32C0F02F-ACE0-42FD-B8AE-814824228F61}" type="pres">
      <dgm:prSet presAssocID="{65F6BC45-0197-408F-AA03-A360F6199A6E}" presName="node" presStyleLbl="node1" presStyleIdx="7" presStyleCnt="12">
        <dgm:presLayoutVars>
          <dgm:bulletEnabled val="1"/>
        </dgm:presLayoutVars>
      </dgm:prSet>
      <dgm:spPr/>
    </dgm:pt>
    <dgm:pt modelId="{560D9594-2354-49BA-85B2-9B7FF37ACD32}" type="pres">
      <dgm:prSet presAssocID="{21012A1D-4C9D-4C92-8675-94B2E58E7778}" presName="sibTrans" presStyleCnt="0"/>
      <dgm:spPr/>
    </dgm:pt>
    <dgm:pt modelId="{444CBC6F-6080-4013-860B-835AD15AD867}" type="pres">
      <dgm:prSet presAssocID="{4514EF63-B835-4B74-B68B-3A88FF350034}" presName="node" presStyleLbl="node1" presStyleIdx="8" presStyleCnt="12">
        <dgm:presLayoutVars>
          <dgm:bulletEnabled val="1"/>
        </dgm:presLayoutVars>
      </dgm:prSet>
      <dgm:spPr/>
    </dgm:pt>
    <dgm:pt modelId="{E20DE274-2F6F-4D49-8277-6B30DB44F77E}" type="pres">
      <dgm:prSet presAssocID="{938B1507-D7A4-443D-997A-192722194EFA}" presName="sibTrans" presStyleCnt="0"/>
      <dgm:spPr/>
    </dgm:pt>
    <dgm:pt modelId="{53F8C023-25C3-4626-8436-9E8F097350CC}" type="pres">
      <dgm:prSet presAssocID="{DB60B278-BB44-4666-9F85-A874CEFACC88}" presName="node" presStyleLbl="node1" presStyleIdx="9" presStyleCnt="12">
        <dgm:presLayoutVars>
          <dgm:bulletEnabled val="1"/>
        </dgm:presLayoutVars>
      </dgm:prSet>
      <dgm:spPr/>
    </dgm:pt>
    <dgm:pt modelId="{743B58E4-3033-4771-8297-4BF45799284F}" type="pres">
      <dgm:prSet presAssocID="{646E0663-7748-4D95-8D90-B8D2D02EB1F4}" presName="sibTrans" presStyleCnt="0"/>
      <dgm:spPr/>
    </dgm:pt>
    <dgm:pt modelId="{62803091-7AF1-4224-B305-BA6F13F95693}" type="pres">
      <dgm:prSet presAssocID="{86E4813B-07A2-4852-AFE7-F9F3EFA8EF67}" presName="node" presStyleLbl="node1" presStyleIdx="10" presStyleCnt="12">
        <dgm:presLayoutVars>
          <dgm:bulletEnabled val="1"/>
        </dgm:presLayoutVars>
      </dgm:prSet>
      <dgm:spPr/>
    </dgm:pt>
    <dgm:pt modelId="{39B11409-7F5A-4B95-8A36-652952D2330E}" type="pres">
      <dgm:prSet presAssocID="{7987EFF5-31DA-47FA-9C4A-354513D6F7E7}" presName="sibTrans" presStyleCnt="0"/>
      <dgm:spPr/>
    </dgm:pt>
    <dgm:pt modelId="{280ED441-484C-4245-B4B8-E05CF2897610}" type="pres">
      <dgm:prSet presAssocID="{24F3E2C6-1C22-4D7F-BAFA-A3F681573EC3}" presName="node" presStyleLbl="node1" presStyleIdx="11" presStyleCnt="12">
        <dgm:presLayoutVars>
          <dgm:bulletEnabled val="1"/>
        </dgm:presLayoutVars>
      </dgm:prSet>
      <dgm:spPr/>
    </dgm:pt>
  </dgm:ptLst>
  <dgm:cxnLst>
    <dgm:cxn modelId="{6EFDF308-FFE0-44B1-AE1C-D66BF60FCA33}" srcId="{C38CEBF4-D7D4-4B5F-9AD8-4E0F25B111C5}" destId="{2BCB042A-3339-4539-8F6B-4F60B2782A15}" srcOrd="4" destOrd="0" parTransId="{97DD08F1-4179-4E49-994A-158C4A34C737}" sibTransId="{56F2E883-EBC6-4A7C-9A98-BFDC465A04C3}"/>
    <dgm:cxn modelId="{D415DB0C-E0C6-4B8B-9A15-A357100C2745}" srcId="{C38CEBF4-D7D4-4B5F-9AD8-4E0F25B111C5}" destId="{DB60B278-BB44-4666-9F85-A874CEFACC88}" srcOrd="9" destOrd="0" parTransId="{4465654E-2C95-427B-A3B4-04058CD201EA}" sibTransId="{646E0663-7748-4D95-8D90-B8D2D02EB1F4}"/>
    <dgm:cxn modelId="{FB31201A-C494-42AC-8ED1-D41907EB90A6}" type="presOf" srcId="{24F3E2C6-1C22-4D7F-BAFA-A3F681573EC3}" destId="{280ED441-484C-4245-B4B8-E05CF2897610}" srcOrd="0" destOrd="0" presId="urn:microsoft.com/office/officeart/2005/8/layout/default"/>
    <dgm:cxn modelId="{3FE36923-49B4-45FC-9594-041D7D39FFB0}" srcId="{C38CEBF4-D7D4-4B5F-9AD8-4E0F25B111C5}" destId="{3740C402-B1C8-4EC0-AEF3-590112276339}" srcOrd="3" destOrd="0" parTransId="{A60BA137-6A9E-44ED-A599-CBB46563E473}" sibTransId="{85A8E205-052F-4490-8FBE-5EA95CE77943}"/>
    <dgm:cxn modelId="{613AD42F-7CD0-4EEC-B17B-80D473A9C096}" srcId="{C38CEBF4-D7D4-4B5F-9AD8-4E0F25B111C5}" destId="{AB8B7452-48A4-4CC0-956B-3C5C2E586CE1}" srcOrd="5" destOrd="0" parTransId="{D4515B03-13AC-44ED-8EDE-3DB254DF5359}" sibTransId="{98B4A353-C039-4F87-A247-4D6E35742668}"/>
    <dgm:cxn modelId="{F1FA2641-FFA9-4300-BA6D-7E2FD251E38C}" type="presOf" srcId="{D189E60D-6922-4C9E-AEF7-AE7762467283}" destId="{7E1863EF-5B46-4598-B13A-6F51D91E5C77}" srcOrd="0" destOrd="0" presId="urn:microsoft.com/office/officeart/2005/8/layout/default"/>
    <dgm:cxn modelId="{0478C143-A433-4228-8A86-3A8588612C48}" srcId="{C38CEBF4-D7D4-4B5F-9AD8-4E0F25B111C5}" destId="{418E6988-9038-41D4-B65C-D8FFBD54D0DE}" srcOrd="1" destOrd="0" parTransId="{B0F69973-8AFE-4818-862D-8912C869A74B}" sibTransId="{DE8896FE-7AF9-421C-8233-59179E69A9C1}"/>
    <dgm:cxn modelId="{E6DBB34E-6E39-43C9-926E-2CFBC26B67D0}" srcId="{C38CEBF4-D7D4-4B5F-9AD8-4E0F25B111C5}" destId="{86E4813B-07A2-4852-AFE7-F9F3EFA8EF67}" srcOrd="10" destOrd="0" parTransId="{74CB7D4F-9A94-4F25-8A37-18556878968C}" sibTransId="{7987EFF5-31DA-47FA-9C4A-354513D6F7E7}"/>
    <dgm:cxn modelId="{2554DE4E-D6B7-4FCF-AE7A-F6EEEC56AFD0}" srcId="{C38CEBF4-D7D4-4B5F-9AD8-4E0F25B111C5}" destId="{D65E8DCD-2F73-4678-8C9D-0EAD69C05113}" srcOrd="2" destOrd="0" parTransId="{FC244CA2-9121-4F7A-85DD-6EA348D2444C}" sibTransId="{62FE165F-F033-4DE7-A524-9C90E030A644}"/>
    <dgm:cxn modelId="{A1F24C55-1E07-4726-865D-4DE4265D5AB8}" type="presOf" srcId="{3740C402-B1C8-4EC0-AEF3-590112276339}" destId="{C40D6513-4895-4A57-832A-D05B84B1B3A1}" srcOrd="0" destOrd="0" presId="urn:microsoft.com/office/officeart/2005/8/layout/default"/>
    <dgm:cxn modelId="{8EF0487B-9644-4A15-96A5-6E6CFBA2D477}" srcId="{C38CEBF4-D7D4-4B5F-9AD8-4E0F25B111C5}" destId="{3F00D899-5F8E-4076-AD8B-F35ED3438A48}" srcOrd="6" destOrd="0" parTransId="{0C611390-13AC-4E69-9966-C955436993E6}" sibTransId="{B6ABF8C5-7BA0-4D1E-BC52-9B4CEC07E5EC}"/>
    <dgm:cxn modelId="{6610D087-AEBE-4892-8243-A9358D856B61}" type="presOf" srcId="{D65E8DCD-2F73-4678-8C9D-0EAD69C05113}" destId="{DE7682D8-7C9A-4EB6-8B44-0674C06B33F1}" srcOrd="0" destOrd="0" presId="urn:microsoft.com/office/officeart/2005/8/layout/default"/>
    <dgm:cxn modelId="{B0C41C9D-4B40-4A41-9924-A542D3141942}" type="presOf" srcId="{3F00D899-5F8E-4076-AD8B-F35ED3438A48}" destId="{E84EEB1A-2424-42F2-9ED4-C420CCB07C03}" srcOrd="0" destOrd="0" presId="urn:microsoft.com/office/officeart/2005/8/layout/default"/>
    <dgm:cxn modelId="{5E227D9F-4A58-4BCB-870D-AD47C1C3ED62}" type="presOf" srcId="{65F6BC45-0197-408F-AA03-A360F6199A6E}" destId="{32C0F02F-ACE0-42FD-B8AE-814824228F61}" srcOrd="0" destOrd="0" presId="urn:microsoft.com/office/officeart/2005/8/layout/default"/>
    <dgm:cxn modelId="{DD0BDCAE-C5DA-49BB-8865-6A7E2A8F3DF0}" type="presOf" srcId="{2BCB042A-3339-4539-8F6B-4F60B2782A15}" destId="{202D326D-2626-418E-BA9F-075347EA372A}" srcOrd="0" destOrd="0" presId="urn:microsoft.com/office/officeart/2005/8/layout/default"/>
    <dgm:cxn modelId="{7DB736B0-CADE-4066-BECC-9548CEB0CDC2}" srcId="{C38CEBF4-D7D4-4B5F-9AD8-4E0F25B111C5}" destId="{D189E60D-6922-4C9E-AEF7-AE7762467283}" srcOrd="0" destOrd="0" parTransId="{3D1BA301-BEFE-4051-9370-5A6492DE1A4D}" sibTransId="{CD0018D8-77E3-4876-9ED6-D211294AD60F}"/>
    <dgm:cxn modelId="{21590EBE-2F5B-4A4D-A90C-CC618DC72107}" type="presOf" srcId="{86E4813B-07A2-4852-AFE7-F9F3EFA8EF67}" destId="{62803091-7AF1-4224-B305-BA6F13F95693}" srcOrd="0" destOrd="0" presId="urn:microsoft.com/office/officeart/2005/8/layout/default"/>
    <dgm:cxn modelId="{109EE2CC-282C-4DE2-9900-5BB2B34A8BFA}" type="presOf" srcId="{DB60B278-BB44-4666-9F85-A874CEFACC88}" destId="{53F8C023-25C3-4626-8436-9E8F097350CC}" srcOrd="0" destOrd="0" presId="urn:microsoft.com/office/officeart/2005/8/layout/default"/>
    <dgm:cxn modelId="{8EBAC6CF-D29F-48A3-87DF-B58A154992C8}" type="presOf" srcId="{418E6988-9038-41D4-B65C-D8FFBD54D0DE}" destId="{66D5EA59-A9F7-4110-BD1E-CFFA51D2B4D9}" srcOrd="0" destOrd="0" presId="urn:microsoft.com/office/officeart/2005/8/layout/default"/>
    <dgm:cxn modelId="{D56A9FD3-A927-441A-BECD-4DCBC563D3A1}" srcId="{C38CEBF4-D7D4-4B5F-9AD8-4E0F25B111C5}" destId="{24F3E2C6-1C22-4D7F-BAFA-A3F681573EC3}" srcOrd="11" destOrd="0" parTransId="{FED52BDF-7E69-4646-AE40-3092944D831F}" sibTransId="{06C9E6CA-E09A-46C7-A0F5-85D5396261C7}"/>
    <dgm:cxn modelId="{5DAAA0DA-0ADD-43EA-B8E5-52697235A611}" type="presOf" srcId="{AB8B7452-48A4-4CC0-956B-3C5C2E586CE1}" destId="{17552F75-0063-4C80-81E5-84544AF83ABE}" srcOrd="0" destOrd="0" presId="urn:microsoft.com/office/officeart/2005/8/layout/default"/>
    <dgm:cxn modelId="{7381AEE0-73B4-42C3-914F-D8325B18F84A}" srcId="{C38CEBF4-D7D4-4B5F-9AD8-4E0F25B111C5}" destId="{4514EF63-B835-4B74-B68B-3A88FF350034}" srcOrd="8" destOrd="0" parTransId="{2BC2AC14-3815-4A67-AA79-F37F43071432}" sibTransId="{938B1507-D7A4-443D-997A-192722194EFA}"/>
    <dgm:cxn modelId="{187990E2-E29A-4E4B-BAD3-B5606ADD827D}" srcId="{C38CEBF4-D7D4-4B5F-9AD8-4E0F25B111C5}" destId="{65F6BC45-0197-408F-AA03-A360F6199A6E}" srcOrd="7" destOrd="0" parTransId="{90BA679D-1336-4728-9668-230A9BD126CD}" sibTransId="{21012A1D-4C9D-4C92-8675-94B2E58E7778}"/>
    <dgm:cxn modelId="{3BB33AEA-DC83-4306-BF24-8814A3B595C1}" type="presOf" srcId="{C38CEBF4-D7D4-4B5F-9AD8-4E0F25B111C5}" destId="{8518CE10-68C0-4330-8DFB-8E7D7BCA762C}" srcOrd="0" destOrd="0" presId="urn:microsoft.com/office/officeart/2005/8/layout/default"/>
    <dgm:cxn modelId="{1A6C68F6-E076-4132-9316-9AC74C88E16A}" type="presOf" srcId="{4514EF63-B835-4B74-B68B-3A88FF350034}" destId="{444CBC6F-6080-4013-860B-835AD15AD867}" srcOrd="0" destOrd="0" presId="urn:microsoft.com/office/officeart/2005/8/layout/default"/>
    <dgm:cxn modelId="{32FF88E8-91E3-4912-A979-589EDC0C5246}" type="presParOf" srcId="{8518CE10-68C0-4330-8DFB-8E7D7BCA762C}" destId="{7E1863EF-5B46-4598-B13A-6F51D91E5C77}" srcOrd="0" destOrd="0" presId="urn:microsoft.com/office/officeart/2005/8/layout/default"/>
    <dgm:cxn modelId="{5EED2BB8-E0AE-4CDA-8CC7-C6A218D8397F}" type="presParOf" srcId="{8518CE10-68C0-4330-8DFB-8E7D7BCA762C}" destId="{626D1473-69DC-4288-BE27-4C0BDA214F55}" srcOrd="1" destOrd="0" presId="urn:microsoft.com/office/officeart/2005/8/layout/default"/>
    <dgm:cxn modelId="{1B89BA3C-244C-42C5-AB8D-DD7D13503CD2}" type="presParOf" srcId="{8518CE10-68C0-4330-8DFB-8E7D7BCA762C}" destId="{66D5EA59-A9F7-4110-BD1E-CFFA51D2B4D9}" srcOrd="2" destOrd="0" presId="urn:microsoft.com/office/officeart/2005/8/layout/default"/>
    <dgm:cxn modelId="{E82184D9-9F49-45E8-9F6B-65AFCE4B0602}" type="presParOf" srcId="{8518CE10-68C0-4330-8DFB-8E7D7BCA762C}" destId="{FADA3E2D-B644-4B7C-AC0E-35FE7CEF912E}" srcOrd="3" destOrd="0" presId="urn:microsoft.com/office/officeart/2005/8/layout/default"/>
    <dgm:cxn modelId="{67383748-0988-4C29-83B7-3B9E2ADC2193}" type="presParOf" srcId="{8518CE10-68C0-4330-8DFB-8E7D7BCA762C}" destId="{DE7682D8-7C9A-4EB6-8B44-0674C06B33F1}" srcOrd="4" destOrd="0" presId="urn:microsoft.com/office/officeart/2005/8/layout/default"/>
    <dgm:cxn modelId="{271395FE-59C4-4E86-BC56-4F533CD1DAC8}" type="presParOf" srcId="{8518CE10-68C0-4330-8DFB-8E7D7BCA762C}" destId="{72E4FE63-703B-4527-99B1-DD8336B4C35A}" srcOrd="5" destOrd="0" presId="urn:microsoft.com/office/officeart/2005/8/layout/default"/>
    <dgm:cxn modelId="{4A9AC8A6-8F51-4C75-AA5C-E107C12BAA6A}" type="presParOf" srcId="{8518CE10-68C0-4330-8DFB-8E7D7BCA762C}" destId="{C40D6513-4895-4A57-832A-D05B84B1B3A1}" srcOrd="6" destOrd="0" presId="urn:microsoft.com/office/officeart/2005/8/layout/default"/>
    <dgm:cxn modelId="{4D738E76-7145-46EB-A99E-59AB4E8E6F25}" type="presParOf" srcId="{8518CE10-68C0-4330-8DFB-8E7D7BCA762C}" destId="{166C8211-9B26-44A4-AA07-12D8F52C885D}" srcOrd="7" destOrd="0" presId="urn:microsoft.com/office/officeart/2005/8/layout/default"/>
    <dgm:cxn modelId="{AB8DE73D-0ACD-4E8E-B2C9-090076FD1473}" type="presParOf" srcId="{8518CE10-68C0-4330-8DFB-8E7D7BCA762C}" destId="{202D326D-2626-418E-BA9F-075347EA372A}" srcOrd="8" destOrd="0" presId="urn:microsoft.com/office/officeart/2005/8/layout/default"/>
    <dgm:cxn modelId="{7FD7653A-87A6-4DC9-9170-9E6BBCC723A7}" type="presParOf" srcId="{8518CE10-68C0-4330-8DFB-8E7D7BCA762C}" destId="{644FAFFC-2602-4ABA-86A7-5F23C31ECCCD}" srcOrd="9" destOrd="0" presId="urn:microsoft.com/office/officeart/2005/8/layout/default"/>
    <dgm:cxn modelId="{82FCA9C9-06A7-4968-A56D-B255DBFF8914}" type="presParOf" srcId="{8518CE10-68C0-4330-8DFB-8E7D7BCA762C}" destId="{17552F75-0063-4C80-81E5-84544AF83ABE}" srcOrd="10" destOrd="0" presId="urn:microsoft.com/office/officeart/2005/8/layout/default"/>
    <dgm:cxn modelId="{9278F701-9033-4932-B7C6-53907EA24E6B}" type="presParOf" srcId="{8518CE10-68C0-4330-8DFB-8E7D7BCA762C}" destId="{7462E200-A078-40AC-96CB-A5D5ECF12160}" srcOrd="11" destOrd="0" presId="urn:microsoft.com/office/officeart/2005/8/layout/default"/>
    <dgm:cxn modelId="{EFCA10C3-BBB1-420E-8C96-ADE03CF7F5CB}" type="presParOf" srcId="{8518CE10-68C0-4330-8DFB-8E7D7BCA762C}" destId="{E84EEB1A-2424-42F2-9ED4-C420CCB07C03}" srcOrd="12" destOrd="0" presId="urn:microsoft.com/office/officeart/2005/8/layout/default"/>
    <dgm:cxn modelId="{B4581CB7-0FB3-4A99-AD40-82A773FFE72B}" type="presParOf" srcId="{8518CE10-68C0-4330-8DFB-8E7D7BCA762C}" destId="{8725ACCC-AEEC-427F-AE1C-E8E1894131F9}" srcOrd="13" destOrd="0" presId="urn:microsoft.com/office/officeart/2005/8/layout/default"/>
    <dgm:cxn modelId="{873A2674-6A01-422D-8707-9EBDE8A4FE63}" type="presParOf" srcId="{8518CE10-68C0-4330-8DFB-8E7D7BCA762C}" destId="{32C0F02F-ACE0-42FD-B8AE-814824228F61}" srcOrd="14" destOrd="0" presId="urn:microsoft.com/office/officeart/2005/8/layout/default"/>
    <dgm:cxn modelId="{CC55091B-CBFF-47CF-880E-96656ABD3B6A}" type="presParOf" srcId="{8518CE10-68C0-4330-8DFB-8E7D7BCA762C}" destId="{560D9594-2354-49BA-85B2-9B7FF37ACD32}" srcOrd="15" destOrd="0" presId="urn:microsoft.com/office/officeart/2005/8/layout/default"/>
    <dgm:cxn modelId="{12590454-D489-45B0-A921-B86D308DC18A}" type="presParOf" srcId="{8518CE10-68C0-4330-8DFB-8E7D7BCA762C}" destId="{444CBC6F-6080-4013-860B-835AD15AD867}" srcOrd="16" destOrd="0" presId="urn:microsoft.com/office/officeart/2005/8/layout/default"/>
    <dgm:cxn modelId="{D3C7AA0F-CBBB-4D39-9505-6D862456CDFC}" type="presParOf" srcId="{8518CE10-68C0-4330-8DFB-8E7D7BCA762C}" destId="{E20DE274-2F6F-4D49-8277-6B30DB44F77E}" srcOrd="17" destOrd="0" presId="urn:microsoft.com/office/officeart/2005/8/layout/default"/>
    <dgm:cxn modelId="{1577631B-8ECD-484F-8197-8AD228856195}" type="presParOf" srcId="{8518CE10-68C0-4330-8DFB-8E7D7BCA762C}" destId="{53F8C023-25C3-4626-8436-9E8F097350CC}" srcOrd="18" destOrd="0" presId="urn:microsoft.com/office/officeart/2005/8/layout/default"/>
    <dgm:cxn modelId="{1888291B-F241-40D4-AEFE-C17F4B338E70}" type="presParOf" srcId="{8518CE10-68C0-4330-8DFB-8E7D7BCA762C}" destId="{743B58E4-3033-4771-8297-4BF45799284F}" srcOrd="19" destOrd="0" presId="urn:microsoft.com/office/officeart/2005/8/layout/default"/>
    <dgm:cxn modelId="{58DE509E-727A-4AC0-901C-672108B623FC}" type="presParOf" srcId="{8518CE10-68C0-4330-8DFB-8E7D7BCA762C}" destId="{62803091-7AF1-4224-B305-BA6F13F95693}" srcOrd="20" destOrd="0" presId="urn:microsoft.com/office/officeart/2005/8/layout/default"/>
    <dgm:cxn modelId="{7B911B22-39FA-4FE6-AF5E-2DF250438D42}" type="presParOf" srcId="{8518CE10-68C0-4330-8DFB-8E7D7BCA762C}" destId="{39B11409-7F5A-4B95-8A36-652952D2330E}" srcOrd="21" destOrd="0" presId="urn:microsoft.com/office/officeart/2005/8/layout/default"/>
    <dgm:cxn modelId="{D7644684-E38A-4DB8-98B0-6BF89980FA86}" type="presParOf" srcId="{8518CE10-68C0-4330-8DFB-8E7D7BCA762C}" destId="{280ED441-484C-4245-B4B8-E05CF2897610}"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5D0222-3059-40E5-87C0-9FE692E8EB5A}"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B1FC5837-6B9C-42B4-B2A2-75F16B36C175}">
      <dgm:prSet custT="1"/>
      <dgm:spPr/>
      <dgm:t>
        <a:bodyPr/>
        <a:lstStyle/>
        <a:p>
          <a:r>
            <a:rPr lang="pt-BR" sz="2900" b="1" dirty="0"/>
            <a:t>JOSÉ CARLOS BRESSIANI </a:t>
          </a:r>
        </a:p>
        <a:p>
          <a:r>
            <a:rPr lang="pt-BR" sz="2900" b="1" dirty="0"/>
            <a:t>PRESIDENTE DA </a:t>
          </a:r>
          <a:r>
            <a:rPr lang="pt-BR" sz="2900" b="1" dirty="0" err="1"/>
            <a:t>ABCeram</a:t>
          </a:r>
          <a:endParaRPr lang="pt-BR" sz="2900" b="1" dirty="0"/>
        </a:p>
        <a:p>
          <a:r>
            <a:rPr lang="pt-BR" sz="2400" b="1" dirty="0"/>
            <a:t>Agradeço ao </a:t>
          </a:r>
          <a:r>
            <a:rPr lang="pt-BR" sz="2400" b="1" dirty="0" err="1"/>
            <a:t>Antonio</a:t>
          </a:r>
          <a:r>
            <a:rPr lang="pt-BR" sz="2400" b="1" dirty="0"/>
            <a:t> Carlos de Camargo, Presidente do Conselho da </a:t>
          </a:r>
          <a:r>
            <a:rPr lang="pt-BR" sz="2400" b="1" dirty="0" err="1"/>
            <a:t>ABCeram</a:t>
          </a:r>
          <a:r>
            <a:rPr lang="pt-BR" sz="2400" b="1" dirty="0"/>
            <a:t>, pelo importante auxílio na preparação desta apresentação.</a:t>
          </a:r>
        </a:p>
      </dgm:t>
    </dgm:pt>
    <dgm:pt modelId="{79570484-42D0-4A5A-8644-9C253CF55B0C}" type="parTrans" cxnId="{7F5C8045-EBA1-429C-8DCF-6426C85F078F}">
      <dgm:prSet/>
      <dgm:spPr/>
      <dgm:t>
        <a:bodyPr/>
        <a:lstStyle/>
        <a:p>
          <a:endParaRPr lang="en-US"/>
        </a:p>
      </dgm:t>
    </dgm:pt>
    <dgm:pt modelId="{63BEC7E0-E6AC-49B3-9B96-FBF57207F1E0}" type="sibTrans" cxnId="{7F5C8045-EBA1-429C-8DCF-6426C85F078F}">
      <dgm:prSet/>
      <dgm:spPr/>
      <dgm:t>
        <a:bodyPr/>
        <a:lstStyle/>
        <a:p>
          <a:endParaRPr lang="en-US"/>
        </a:p>
      </dgm:t>
    </dgm:pt>
    <dgm:pt modelId="{48FE6115-D4EC-450A-8467-02852283C915}">
      <dgm:prSet/>
      <dgm:spPr/>
      <dgm:t>
        <a:bodyPr/>
        <a:lstStyle/>
        <a:p>
          <a:r>
            <a:rPr lang="pt-BR" b="1" dirty="0"/>
            <a:t>EM NOME DE TODA DIRETORIA, CONSELHO E ASSOCIADOS, AGRADEÇO POR ESTARMOS JUNTOS NESSA CAMINHADA QUE COMPLETA 70 ANOS, EM PROL DE UM SETOR CERÂMICO SEMPRE FORTE E RESPEITADO NO BRASIL E NO MUNDO.</a:t>
          </a:r>
          <a:endParaRPr lang="en-US" dirty="0"/>
        </a:p>
      </dgm:t>
    </dgm:pt>
    <dgm:pt modelId="{73A38448-DBF6-4BD4-B881-B1D6368C0654}" type="parTrans" cxnId="{3A4E634E-ECAD-4405-9886-F7FBEF02DE09}">
      <dgm:prSet/>
      <dgm:spPr/>
      <dgm:t>
        <a:bodyPr/>
        <a:lstStyle/>
        <a:p>
          <a:endParaRPr lang="pt-BR"/>
        </a:p>
      </dgm:t>
    </dgm:pt>
    <dgm:pt modelId="{F925E586-2D60-4C77-B98A-175CE1FDDC2A}" type="sibTrans" cxnId="{3A4E634E-ECAD-4405-9886-F7FBEF02DE09}">
      <dgm:prSet/>
      <dgm:spPr/>
      <dgm:t>
        <a:bodyPr/>
        <a:lstStyle/>
        <a:p>
          <a:endParaRPr lang="pt-BR"/>
        </a:p>
      </dgm:t>
    </dgm:pt>
    <dgm:pt modelId="{AE9071F7-7A1F-4B94-A591-AAE53E0D8BA5}" type="pres">
      <dgm:prSet presAssocID="{FB5D0222-3059-40E5-87C0-9FE692E8EB5A}" presName="linear" presStyleCnt="0">
        <dgm:presLayoutVars>
          <dgm:animLvl val="lvl"/>
          <dgm:resizeHandles val="exact"/>
        </dgm:presLayoutVars>
      </dgm:prSet>
      <dgm:spPr/>
    </dgm:pt>
    <dgm:pt modelId="{102775B1-D8D9-42FF-BB99-051827154F58}" type="pres">
      <dgm:prSet presAssocID="{48FE6115-D4EC-450A-8467-02852283C915}" presName="parentText" presStyleLbl="node1" presStyleIdx="0" presStyleCnt="2" custLinFactY="-33077" custLinFactNeighborX="-266" custLinFactNeighborY="-100000">
        <dgm:presLayoutVars>
          <dgm:chMax val="0"/>
          <dgm:bulletEnabled val="1"/>
        </dgm:presLayoutVars>
      </dgm:prSet>
      <dgm:spPr/>
    </dgm:pt>
    <dgm:pt modelId="{3ED9C630-7F60-435C-99A6-2DFD2D6525B6}" type="pres">
      <dgm:prSet presAssocID="{F925E586-2D60-4C77-B98A-175CE1FDDC2A}" presName="spacer" presStyleCnt="0"/>
      <dgm:spPr/>
    </dgm:pt>
    <dgm:pt modelId="{12098FD1-61F9-4659-9E99-DECDA51EF72E}" type="pres">
      <dgm:prSet presAssocID="{B1FC5837-6B9C-42B4-B2A2-75F16B36C175}" presName="parentText" presStyleLbl="node1" presStyleIdx="1" presStyleCnt="2" custLinFactY="2761" custLinFactNeighborX="-355" custLinFactNeighborY="100000">
        <dgm:presLayoutVars>
          <dgm:chMax val="0"/>
          <dgm:bulletEnabled val="1"/>
        </dgm:presLayoutVars>
      </dgm:prSet>
      <dgm:spPr/>
    </dgm:pt>
  </dgm:ptLst>
  <dgm:cxnLst>
    <dgm:cxn modelId="{06AA152C-9B41-4E03-90FA-D84DE4C04AB2}" type="presOf" srcId="{48FE6115-D4EC-450A-8467-02852283C915}" destId="{102775B1-D8D9-42FF-BB99-051827154F58}" srcOrd="0" destOrd="0" presId="urn:microsoft.com/office/officeart/2005/8/layout/vList2"/>
    <dgm:cxn modelId="{0EFBDF30-6914-477F-93A7-588E502149BC}" type="presOf" srcId="{FB5D0222-3059-40E5-87C0-9FE692E8EB5A}" destId="{AE9071F7-7A1F-4B94-A591-AAE53E0D8BA5}" srcOrd="0" destOrd="0" presId="urn:microsoft.com/office/officeart/2005/8/layout/vList2"/>
    <dgm:cxn modelId="{7F5C8045-EBA1-429C-8DCF-6426C85F078F}" srcId="{FB5D0222-3059-40E5-87C0-9FE692E8EB5A}" destId="{B1FC5837-6B9C-42B4-B2A2-75F16B36C175}" srcOrd="1" destOrd="0" parTransId="{79570484-42D0-4A5A-8644-9C253CF55B0C}" sibTransId="{63BEC7E0-E6AC-49B3-9B96-FBF57207F1E0}"/>
    <dgm:cxn modelId="{3A4E634E-ECAD-4405-9886-F7FBEF02DE09}" srcId="{FB5D0222-3059-40E5-87C0-9FE692E8EB5A}" destId="{48FE6115-D4EC-450A-8467-02852283C915}" srcOrd="0" destOrd="0" parTransId="{73A38448-DBF6-4BD4-B881-B1D6368C0654}" sibTransId="{F925E586-2D60-4C77-B98A-175CE1FDDC2A}"/>
    <dgm:cxn modelId="{6B70169B-79BE-40C3-BA49-9C92ABCEC7EE}" type="presOf" srcId="{B1FC5837-6B9C-42B4-B2A2-75F16B36C175}" destId="{12098FD1-61F9-4659-9E99-DECDA51EF72E}" srcOrd="0" destOrd="0" presId="urn:microsoft.com/office/officeart/2005/8/layout/vList2"/>
    <dgm:cxn modelId="{2DBF4D5A-9687-4560-AD1A-01A7E73A23FF}" type="presParOf" srcId="{AE9071F7-7A1F-4B94-A591-AAE53E0D8BA5}" destId="{102775B1-D8D9-42FF-BB99-051827154F58}" srcOrd="0" destOrd="0" presId="urn:microsoft.com/office/officeart/2005/8/layout/vList2"/>
    <dgm:cxn modelId="{FFEA62BD-C2D3-4B01-AF61-8FB4EBF396EE}" type="presParOf" srcId="{AE9071F7-7A1F-4B94-A591-AAE53E0D8BA5}" destId="{3ED9C630-7F60-435C-99A6-2DFD2D6525B6}" srcOrd="1" destOrd="0" presId="urn:microsoft.com/office/officeart/2005/8/layout/vList2"/>
    <dgm:cxn modelId="{74D5FB9A-43D7-4EEA-AF52-04D9D578DCFB}" type="presParOf" srcId="{AE9071F7-7A1F-4B94-A591-AAE53E0D8BA5}" destId="{12098FD1-61F9-4659-9E99-DECDA51EF72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D94A1-2F8F-4DDC-AF3E-3E33F1E70B23}">
      <dsp:nvSpPr>
        <dsp:cNvPr id="0" name=""/>
        <dsp:cNvSpPr/>
      </dsp:nvSpPr>
      <dsp:spPr>
        <a:xfrm>
          <a:off x="5475" y="0"/>
          <a:ext cx="2271788" cy="50198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b="1" i="0" kern="1200" dirty="0"/>
            <a:t>Julho de 1953, o Instituto de Pesquisas Tecnológicas do Estado de São Paulo, por meio do Dr. Ernesto </a:t>
          </a:r>
          <a:r>
            <a:rPr lang="pt-BR" sz="1800" b="1" i="0" kern="1200" dirty="0" err="1"/>
            <a:t>Pichler</a:t>
          </a:r>
          <a:r>
            <a:rPr lang="pt-BR" sz="1800" b="1" i="0" kern="1200" dirty="0"/>
            <a:t>, chefe da Seção de Geologia, convidou o ilustre Prof. Ralf </a:t>
          </a:r>
          <a:r>
            <a:rPr lang="pt-BR" sz="1800" b="1" i="0" kern="1200" dirty="0" err="1"/>
            <a:t>Grim</a:t>
          </a:r>
          <a:r>
            <a:rPr lang="pt-BR" sz="1800" b="1" i="0" kern="1200" dirty="0"/>
            <a:t>, da Universidade de Illinois, USA, para pronunciar uma série de Conferências sobre argilas</a:t>
          </a:r>
          <a:r>
            <a:rPr lang="pt-BR" sz="1600" b="1" i="0" kern="1200" dirty="0"/>
            <a:t>.</a:t>
          </a:r>
          <a:endParaRPr lang="en-US" sz="1600" kern="1200" dirty="0"/>
        </a:p>
      </dsp:txBody>
      <dsp:txXfrm>
        <a:off x="5475" y="0"/>
        <a:ext cx="2271788" cy="5019870"/>
      </dsp:txXfrm>
    </dsp:sp>
    <dsp:sp modelId="{9CF24994-9CE3-48F6-9434-45D4B320667C}">
      <dsp:nvSpPr>
        <dsp:cNvPr id="0" name=""/>
        <dsp:cNvSpPr/>
      </dsp:nvSpPr>
      <dsp:spPr>
        <a:xfrm>
          <a:off x="2311283" y="2388435"/>
          <a:ext cx="350051" cy="243000"/>
        </a:xfrm>
        <a:prstGeom prst="rightArrow">
          <a:avLst>
            <a:gd name="adj1" fmla="val 50000"/>
            <a:gd name="adj2" fmla="val 5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BB2A32-C4E7-48FD-8999-23754A91CE00}">
      <dsp:nvSpPr>
        <dsp:cNvPr id="0" name=""/>
        <dsp:cNvSpPr/>
      </dsp:nvSpPr>
      <dsp:spPr>
        <a:xfrm>
          <a:off x="2795394" y="0"/>
          <a:ext cx="3204698" cy="50198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b="1" i="0" kern="1200" dirty="0"/>
            <a:t>Para participar das conferências, a Seção de Cerâmica do IPT, convidou um grande número de ceramistas, que demonstraram muito interesse pelos temas, motivando-os a criarem a </a:t>
          </a:r>
          <a:r>
            <a:rPr lang="pt-BR" sz="1800" b="1" i="1" u="sng" kern="1200" dirty="0"/>
            <a:t>Associação Brasileira de Cerâmica.</a:t>
          </a:r>
          <a:r>
            <a:rPr lang="pt-BR" sz="1800" b="1" i="1" kern="1200" dirty="0"/>
            <a:t> P</a:t>
          </a:r>
          <a:r>
            <a:rPr lang="pt-BR" sz="1800" b="1" i="0" kern="1200" dirty="0"/>
            <a:t>ara coordenar os trabalhos, foi indicado o Eng. Fernando Arcuri Júnior, chefe da Seção de Cerâmica do IPT. Logo em seguida foi estabelecido contato com a Federação das Indústrias, cujo Presidente, o Prof. Dr. Francisco de Salles Vicente de Azevedo, hipotecou irrestrita colaboração a proposta.</a:t>
          </a:r>
          <a:endParaRPr lang="en-US" sz="1800" kern="1200" dirty="0"/>
        </a:p>
      </dsp:txBody>
      <dsp:txXfrm>
        <a:off x="2795394" y="0"/>
        <a:ext cx="3204698" cy="5019870"/>
      </dsp:txXfrm>
    </dsp:sp>
    <dsp:sp modelId="{E0CA97DE-4DDD-4558-BA58-C480EE44BE71}">
      <dsp:nvSpPr>
        <dsp:cNvPr id="0" name=""/>
        <dsp:cNvSpPr/>
      </dsp:nvSpPr>
      <dsp:spPr>
        <a:xfrm>
          <a:off x="5934073" y="2388435"/>
          <a:ext cx="350051" cy="243000"/>
        </a:xfrm>
        <a:prstGeom prst="rightArrow">
          <a:avLst>
            <a:gd name="adj1" fmla="val 50000"/>
            <a:gd name="adj2" fmla="val 5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CB2354-0B07-4AA3-AE56-E456A02AAB2D}">
      <dsp:nvSpPr>
        <dsp:cNvPr id="0" name=""/>
        <dsp:cNvSpPr/>
      </dsp:nvSpPr>
      <dsp:spPr>
        <a:xfrm>
          <a:off x="6376015" y="0"/>
          <a:ext cx="2132770" cy="50198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b="1" i="0" kern="1200" dirty="0"/>
            <a:t>A primeira reunião preparatória foi realizada no mês de agosto, no Instituto de Engenharia, quando foi criada uma comissão para elaborar os Estatutos da Associação que concluiu os trabalhos no mês seguinte.</a:t>
          </a:r>
          <a:endParaRPr lang="en-US" sz="1800" kern="1200" dirty="0"/>
        </a:p>
      </dsp:txBody>
      <dsp:txXfrm>
        <a:off x="6376015" y="0"/>
        <a:ext cx="2132770" cy="5019870"/>
      </dsp:txXfrm>
    </dsp:sp>
    <dsp:sp modelId="{7F65D07B-ACEF-4E92-9EFE-C56AF6A88015}">
      <dsp:nvSpPr>
        <dsp:cNvPr id="0" name=""/>
        <dsp:cNvSpPr/>
      </dsp:nvSpPr>
      <dsp:spPr>
        <a:xfrm>
          <a:off x="8484935" y="2388435"/>
          <a:ext cx="350051" cy="243000"/>
        </a:xfrm>
        <a:prstGeom prst="rightArrow">
          <a:avLst>
            <a:gd name="adj1" fmla="val 50000"/>
            <a:gd name="adj2" fmla="val 5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C294EC-28BC-499B-8C62-CDFB5DD5F81D}">
      <dsp:nvSpPr>
        <dsp:cNvPr id="0" name=""/>
        <dsp:cNvSpPr/>
      </dsp:nvSpPr>
      <dsp:spPr>
        <a:xfrm>
          <a:off x="8869007" y="0"/>
          <a:ext cx="2238276" cy="50198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b="1" i="0" kern="1200" dirty="0"/>
            <a:t>Em novembro de 1953, foi registrado o estatuto e criada a </a:t>
          </a:r>
          <a:r>
            <a:rPr lang="pt-BR" sz="1800" b="1" i="1" u="sng" kern="1200" dirty="0"/>
            <a:t>Associação Brasileira de Cerâmica</a:t>
          </a:r>
          <a:r>
            <a:rPr lang="pt-BR" sz="1800" b="1" i="0" u="sng" kern="1200" dirty="0"/>
            <a:t> </a:t>
          </a:r>
          <a:r>
            <a:rPr lang="pt-BR" sz="1800" b="1" i="0" kern="1200" dirty="0"/>
            <a:t>e aberta as inscrições para Sócio Fundador com prazo até 15 de dezembro de 1954, ocasião em que foram contabilizados 330 Sócios.</a:t>
          </a:r>
          <a:endParaRPr lang="en-US" sz="1800" kern="1200" dirty="0"/>
        </a:p>
      </dsp:txBody>
      <dsp:txXfrm>
        <a:off x="8869007" y="0"/>
        <a:ext cx="2238276" cy="50198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F4D30-8383-4696-B4C6-E2B3D636CF6D}">
      <dsp:nvSpPr>
        <dsp:cNvPr id="0" name=""/>
        <dsp:cNvSpPr/>
      </dsp:nvSpPr>
      <dsp:spPr>
        <a:xfrm>
          <a:off x="0" y="34328"/>
          <a:ext cx="6245265" cy="10073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pt-BR" sz="4200" b="1" u="sng" kern="1200" dirty="0">
              <a:solidFill>
                <a:schemeClr val="tx1"/>
              </a:solidFill>
            </a:rPr>
            <a:t>36 PRESIDENTES</a:t>
          </a:r>
          <a:endParaRPr lang="en-US" sz="4200" b="1" kern="1200" dirty="0">
            <a:solidFill>
              <a:schemeClr val="tx1"/>
            </a:solidFill>
          </a:endParaRPr>
        </a:p>
      </dsp:txBody>
      <dsp:txXfrm>
        <a:off x="49176" y="83504"/>
        <a:ext cx="6146913" cy="909018"/>
      </dsp:txXfrm>
    </dsp:sp>
    <dsp:sp modelId="{D6BB9675-4DA2-47D4-A0A7-0FE0B4908CF6}">
      <dsp:nvSpPr>
        <dsp:cNvPr id="0" name=""/>
        <dsp:cNvSpPr/>
      </dsp:nvSpPr>
      <dsp:spPr>
        <a:xfrm>
          <a:off x="0" y="1162658"/>
          <a:ext cx="6245265" cy="100737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pt-BR" sz="4200" u="sng" kern="1200"/>
            <a:t>EMPRESÁRIOS </a:t>
          </a:r>
          <a:endParaRPr lang="en-US" sz="4200" kern="1200"/>
        </a:p>
      </dsp:txBody>
      <dsp:txXfrm>
        <a:off x="49176" y="1211834"/>
        <a:ext cx="6146913" cy="909018"/>
      </dsp:txXfrm>
    </dsp:sp>
    <dsp:sp modelId="{FDA90C42-461F-4B19-9A1F-DE3952763C1C}">
      <dsp:nvSpPr>
        <dsp:cNvPr id="0" name=""/>
        <dsp:cNvSpPr/>
      </dsp:nvSpPr>
      <dsp:spPr>
        <a:xfrm>
          <a:off x="0" y="2290988"/>
          <a:ext cx="6245265" cy="100737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pt-BR" sz="4200" u="sng" kern="1200"/>
            <a:t>INDUSTRIAIS </a:t>
          </a:r>
          <a:endParaRPr lang="en-US" sz="4200" kern="1200"/>
        </a:p>
      </dsp:txBody>
      <dsp:txXfrm>
        <a:off x="49176" y="2340164"/>
        <a:ext cx="6146913" cy="909018"/>
      </dsp:txXfrm>
    </dsp:sp>
    <dsp:sp modelId="{85FE0637-6958-4C3E-95D2-572356C8C8F0}">
      <dsp:nvSpPr>
        <dsp:cNvPr id="0" name=""/>
        <dsp:cNvSpPr/>
      </dsp:nvSpPr>
      <dsp:spPr>
        <a:xfrm>
          <a:off x="0" y="3419318"/>
          <a:ext cx="6245265" cy="100737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pt-BR" sz="4200" u="sng" kern="1200"/>
            <a:t>PESQUISADORES</a:t>
          </a:r>
          <a:endParaRPr lang="en-US" sz="4200" kern="1200"/>
        </a:p>
      </dsp:txBody>
      <dsp:txXfrm>
        <a:off x="49176" y="3468494"/>
        <a:ext cx="6146913" cy="909018"/>
      </dsp:txXfrm>
    </dsp:sp>
    <dsp:sp modelId="{36BCB945-4684-46AE-A4A3-4EFDB1F3F5E0}">
      <dsp:nvSpPr>
        <dsp:cNvPr id="0" name=""/>
        <dsp:cNvSpPr/>
      </dsp:nvSpPr>
      <dsp:spPr>
        <a:xfrm>
          <a:off x="0" y="4547648"/>
          <a:ext cx="6245265" cy="100737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pt-BR" sz="4200" u="sng" kern="1200"/>
            <a:t>PROFESSORES</a:t>
          </a:r>
          <a:endParaRPr lang="en-US" sz="4200" kern="1200"/>
        </a:p>
      </dsp:txBody>
      <dsp:txXfrm>
        <a:off x="49176" y="4596824"/>
        <a:ext cx="6146913" cy="9090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1CE08-603E-4B2B-907F-D5E6DD6BC4C8}">
      <dsp:nvSpPr>
        <dsp:cNvPr id="0" name=""/>
        <dsp:cNvSpPr/>
      </dsp:nvSpPr>
      <dsp:spPr>
        <a:xfrm>
          <a:off x="770313" y="1245"/>
          <a:ext cx="2087202" cy="12523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dirty="0"/>
            <a:t>66 </a:t>
          </a:r>
        </a:p>
        <a:p>
          <a:pPr marL="0" lvl="0" indent="0" algn="ctr" defTabSz="622300">
            <a:lnSpc>
              <a:spcPct val="90000"/>
            </a:lnSpc>
            <a:spcBef>
              <a:spcPct val="0"/>
            </a:spcBef>
            <a:spcAft>
              <a:spcPct val="35000"/>
            </a:spcAft>
            <a:buNone/>
          </a:pPr>
          <a:r>
            <a:rPr lang="pt-BR" sz="1400" b="1" kern="1200" dirty="0"/>
            <a:t>CONGRESSOS NACIONAIS E INTERNACIONAIS</a:t>
          </a:r>
          <a:endParaRPr lang="en-US" sz="1400" kern="1200" dirty="0"/>
        </a:p>
      </dsp:txBody>
      <dsp:txXfrm>
        <a:off x="770313" y="1245"/>
        <a:ext cx="2087202" cy="1252321"/>
      </dsp:txXfrm>
    </dsp:sp>
    <dsp:sp modelId="{A74E6A4D-03FD-4A0B-9EF8-39CE46BA5C0A}">
      <dsp:nvSpPr>
        <dsp:cNvPr id="0" name=""/>
        <dsp:cNvSpPr/>
      </dsp:nvSpPr>
      <dsp:spPr>
        <a:xfrm>
          <a:off x="3066237" y="1245"/>
          <a:ext cx="2087202" cy="12523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dirty="0"/>
            <a:t>11 </a:t>
          </a:r>
        </a:p>
        <a:p>
          <a:pPr marL="0" lvl="0" indent="0" algn="ctr" defTabSz="622300">
            <a:lnSpc>
              <a:spcPct val="90000"/>
            </a:lnSpc>
            <a:spcBef>
              <a:spcPct val="0"/>
            </a:spcBef>
            <a:spcAft>
              <a:spcPct val="35000"/>
            </a:spcAft>
            <a:buNone/>
          </a:pPr>
          <a:r>
            <a:rPr lang="pt-BR" sz="1400" b="1" kern="1200" dirty="0"/>
            <a:t>ENCONTROS DE REFRATARISTAS E USUÁRIOS DE REFRATÁRIOS - ERUR</a:t>
          </a:r>
          <a:endParaRPr lang="en-US" sz="1400" kern="1200" dirty="0"/>
        </a:p>
      </dsp:txBody>
      <dsp:txXfrm>
        <a:off x="3066237" y="1245"/>
        <a:ext cx="2087202" cy="1252321"/>
      </dsp:txXfrm>
    </dsp:sp>
    <dsp:sp modelId="{7004816D-8AA6-48FC-BF99-04EE40A89D08}">
      <dsp:nvSpPr>
        <dsp:cNvPr id="0" name=""/>
        <dsp:cNvSpPr/>
      </dsp:nvSpPr>
      <dsp:spPr>
        <a:xfrm>
          <a:off x="5362160" y="1245"/>
          <a:ext cx="2087202" cy="12523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dirty="0"/>
            <a:t>5</a:t>
          </a:r>
        </a:p>
        <a:p>
          <a:pPr marL="0" lvl="0" indent="0" algn="ctr" defTabSz="622300">
            <a:lnSpc>
              <a:spcPct val="90000"/>
            </a:lnSpc>
            <a:spcBef>
              <a:spcPct val="0"/>
            </a:spcBef>
            <a:spcAft>
              <a:spcPct val="35000"/>
            </a:spcAft>
            <a:buNone/>
          </a:pPr>
          <a:r>
            <a:rPr lang="pt-BR" sz="1400" b="1" kern="1200" dirty="0"/>
            <a:t> ENCONTROS TÉCNICOS VIDREIRO </a:t>
          </a:r>
        </a:p>
        <a:p>
          <a:pPr marL="0" lvl="0" indent="0" algn="ctr" defTabSz="622300">
            <a:lnSpc>
              <a:spcPct val="90000"/>
            </a:lnSpc>
            <a:spcBef>
              <a:spcPct val="0"/>
            </a:spcBef>
            <a:spcAft>
              <a:spcPct val="35000"/>
            </a:spcAft>
            <a:buNone/>
          </a:pPr>
          <a:r>
            <a:rPr lang="pt-BR" sz="1400" b="1" kern="1200" dirty="0"/>
            <a:t> ETV</a:t>
          </a:r>
          <a:endParaRPr lang="en-US" sz="1400" kern="1200" dirty="0"/>
        </a:p>
      </dsp:txBody>
      <dsp:txXfrm>
        <a:off x="5362160" y="1245"/>
        <a:ext cx="2087202" cy="1252321"/>
      </dsp:txXfrm>
    </dsp:sp>
    <dsp:sp modelId="{2FC87E3A-1097-4A7E-A593-3D9199E285C1}">
      <dsp:nvSpPr>
        <dsp:cNvPr id="0" name=""/>
        <dsp:cNvSpPr/>
      </dsp:nvSpPr>
      <dsp:spPr>
        <a:xfrm>
          <a:off x="7658083" y="1245"/>
          <a:ext cx="2087202" cy="12523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dirty="0"/>
            <a:t>6</a:t>
          </a:r>
        </a:p>
        <a:p>
          <a:pPr marL="0" lvl="0" indent="0" algn="ctr" defTabSz="622300">
            <a:lnSpc>
              <a:spcPct val="90000"/>
            </a:lnSpc>
            <a:spcBef>
              <a:spcPct val="0"/>
            </a:spcBef>
            <a:spcAft>
              <a:spcPct val="35000"/>
            </a:spcAft>
            <a:buNone/>
          </a:pPr>
          <a:r>
            <a:rPr lang="pt-BR" sz="1400" b="1" kern="1200" dirty="0"/>
            <a:t> WEBINÁRIOS NA ÁREA DE VIDROS</a:t>
          </a:r>
          <a:endParaRPr lang="en-US" sz="1400" kern="1200" dirty="0"/>
        </a:p>
      </dsp:txBody>
      <dsp:txXfrm>
        <a:off x="7658083" y="1245"/>
        <a:ext cx="2087202" cy="1252321"/>
      </dsp:txXfrm>
    </dsp:sp>
    <dsp:sp modelId="{C0B246F3-3767-4264-8467-512F0E0D439E}">
      <dsp:nvSpPr>
        <dsp:cNvPr id="0" name=""/>
        <dsp:cNvSpPr/>
      </dsp:nvSpPr>
      <dsp:spPr>
        <a:xfrm>
          <a:off x="770313" y="1462287"/>
          <a:ext cx="2087202" cy="12523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dirty="0"/>
            <a:t>ESCOLAS DO VIDRO </a:t>
          </a:r>
        </a:p>
        <a:p>
          <a:pPr marL="0" lvl="0" indent="0" algn="ctr" defTabSz="622300">
            <a:lnSpc>
              <a:spcPct val="90000"/>
            </a:lnSpc>
            <a:spcBef>
              <a:spcPct val="0"/>
            </a:spcBef>
            <a:spcAft>
              <a:spcPct val="35000"/>
            </a:spcAft>
            <a:buNone/>
          </a:pPr>
          <a:r>
            <a:rPr lang="pt-BR" sz="1400" b="1" kern="1200" dirty="0"/>
            <a:t> EDV </a:t>
          </a:r>
          <a:endParaRPr lang="en-US" sz="1400" kern="1200" dirty="0"/>
        </a:p>
      </dsp:txBody>
      <dsp:txXfrm>
        <a:off x="770313" y="1462287"/>
        <a:ext cx="2087202" cy="1252321"/>
      </dsp:txXfrm>
    </dsp:sp>
    <dsp:sp modelId="{6EE15434-7F48-4CCB-B4B7-EFBFD4D58E5A}">
      <dsp:nvSpPr>
        <dsp:cNvPr id="0" name=""/>
        <dsp:cNvSpPr/>
      </dsp:nvSpPr>
      <dsp:spPr>
        <a:xfrm>
          <a:off x="3066237" y="1462287"/>
          <a:ext cx="2087202" cy="12523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a:t>WORKSHOPS EM DIVERSAS ÁREAS DE INTERESSE DO SETOR</a:t>
          </a:r>
          <a:endParaRPr lang="en-US" sz="1400" kern="1200"/>
        </a:p>
      </dsp:txBody>
      <dsp:txXfrm>
        <a:off x="3066237" y="1462287"/>
        <a:ext cx="2087202" cy="1252321"/>
      </dsp:txXfrm>
    </dsp:sp>
    <dsp:sp modelId="{AE0932A5-BA46-4987-AE77-178D61F51D79}">
      <dsp:nvSpPr>
        <dsp:cNvPr id="0" name=""/>
        <dsp:cNvSpPr/>
      </dsp:nvSpPr>
      <dsp:spPr>
        <a:xfrm>
          <a:off x="5362160" y="1462287"/>
          <a:ext cx="2087202" cy="12523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a:t>CURSOS DE MATÉRIAS-PRIMAS APLICADAS A DIVERSOS PRODUTOS CERÂMICOS</a:t>
          </a:r>
          <a:endParaRPr lang="en-US" sz="1400" kern="1200"/>
        </a:p>
      </dsp:txBody>
      <dsp:txXfrm>
        <a:off x="5362160" y="1462287"/>
        <a:ext cx="2087202" cy="1252321"/>
      </dsp:txXfrm>
    </dsp:sp>
    <dsp:sp modelId="{E0F65F49-98BC-4B3A-8607-70503C5327F6}">
      <dsp:nvSpPr>
        <dsp:cNvPr id="0" name=""/>
        <dsp:cNvSpPr/>
      </dsp:nvSpPr>
      <dsp:spPr>
        <a:xfrm>
          <a:off x="7658083" y="1462287"/>
          <a:ext cx="2087202" cy="12523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a:t>CURSOS DE REFRÁTARIOS</a:t>
          </a:r>
          <a:endParaRPr lang="en-US" sz="1400" kern="1200"/>
        </a:p>
      </dsp:txBody>
      <dsp:txXfrm>
        <a:off x="7658083" y="1462287"/>
        <a:ext cx="2087202" cy="1252321"/>
      </dsp:txXfrm>
    </dsp:sp>
    <dsp:sp modelId="{E413FB88-1B21-4A1E-A2D3-482C61951ABF}">
      <dsp:nvSpPr>
        <dsp:cNvPr id="0" name=""/>
        <dsp:cNvSpPr/>
      </dsp:nvSpPr>
      <dsp:spPr>
        <a:xfrm>
          <a:off x="770313" y="2923329"/>
          <a:ext cx="2087202" cy="12523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dirty="0"/>
            <a:t>17</a:t>
          </a:r>
        </a:p>
        <a:p>
          <a:pPr marL="0" lvl="0" indent="0" algn="ctr" defTabSz="622300">
            <a:lnSpc>
              <a:spcPct val="90000"/>
            </a:lnSpc>
            <a:spcBef>
              <a:spcPct val="0"/>
            </a:spcBef>
            <a:spcAft>
              <a:spcPct val="35000"/>
            </a:spcAft>
            <a:buNone/>
          </a:pPr>
          <a:r>
            <a:rPr lang="pt-BR" sz="1400" b="1" kern="1200" dirty="0"/>
            <a:t> “INTERNACIONAL LATIN-AMERICAN CONFERENCE ON POWDER TECHNOLOGY” – PTECH</a:t>
          </a:r>
          <a:endParaRPr lang="en-US" sz="1400" kern="1200" dirty="0"/>
        </a:p>
      </dsp:txBody>
      <dsp:txXfrm>
        <a:off x="770313" y="2923329"/>
        <a:ext cx="2087202" cy="1252321"/>
      </dsp:txXfrm>
    </dsp:sp>
    <dsp:sp modelId="{3AD87F00-6944-4CA0-8C94-26798645C0E2}">
      <dsp:nvSpPr>
        <dsp:cNvPr id="0" name=""/>
        <dsp:cNvSpPr/>
      </dsp:nvSpPr>
      <dsp:spPr>
        <a:xfrm>
          <a:off x="3066237" y="2923329"/>
          <a:ext cx="2087202" cy="12523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dirty="0"/>
            <a:t>CONGRESSOS E ENCONTROS NACIONAIS E INTERNACIONAIS DE ARTISTAS CERÂMICOS  CONTAF E OUTROS</a:t>
          </a:r>
          <a:endParaRPr lang="en-US" sz="1400" kern="1200" dirty="0"/>
        </a:p>
      </dsp:txBody>
      <dsp:txXfrm>
        <a:off x="3066237" y="2923329"/>
        <a:ext cx="2087202" cy="1252321"/>
      </dsp:txXfrm>
    </dsp:sp>
    <dsp:sp modelId="{C82FFCC7-C95D-4BD8-BE83-1B87FC42DF71}">
      <dsp:nvSpPr>
        <dsp:cNvPr id="0" name=""/>
        <dsp:cNvSpPr/>
      </dsp:nvSpPr>
      <dsp:spPr>
        <a:xfrm>
          <a:off x="5362160" y="2923329"/>
          <a:ext cx="2087202" cy="12523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dirty="0"/>
            <a:t>12</a:t>
          </a:r>
        </a:p>
        <a:p>
          <a:pPr marL="0" lvl="0" indent="0" algn="ctr" defTabSz="622300">
            <a:lnSpc>
              <a:spcPct val="90000"/>
            </a:lnSpc>
            <a:spcBef>
              <a:spcPct val="0"/>
            </a:spcBef>
            <a:spcAft>
              <a:spcPct val="35000"/>
            </a:spcAft>
            <a:buNone/>
          </a:pPr>
          <a:r>
            <a:rPr lang="pt-BR" sz="1400" b="1" kern="1200" dirty="0"/>
            <a:t> ENCONTROS DE MINERADORES E CONSUMIDORES</a:t>
          </a:r>
          <a:endParaRPr lang="en-US" sz="1400" kern="1200" dirty="0"/>
        </a:p>
      </dsp:txBody>
      <dsp:txXfrm>
        <a:off x="5362160" y="2923329"/>
        <a:ext cx="2087202" cy="1252321"/>
      </dsp:txXfrm>
    </dsp:sp>
    <dsp:sp modelId="{4E2A4FD7-1F60-43B4-81C6-01FEABF73E47}">
      <dsp:nvSpPr>
        <dsp:cNvPr id="0" name=""/>
        <dsp:cNvSpPr/>
      </dsp:nvSpPr>
      <dsp:spPr>
        <a:xfrm>
          <a:off x="7658083" y="2923329"/>
          <a:ext cx="2087202" cy="12523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i="0" kern="1200"/>
            <a:t>CONFERÊNCIAS </a:t>
          </a:r>
          <a:r>
            <a:rPr lang="pt-BR" sz="1400" b="1" kern="1200"/>
            <a:t>BRASILEIRAS SOBRE TEMAS DE TRATATAMENTO TÉRMICOS - TTT</a:t>
          </a:r>
          <a:endParaRPr lang="en-US" sz="1400" kern="1200"/>
        </a:p>
      </dsp:txBody>
      <dsp:txXfrm>
        <a:off x="7658083" y="2923329"/>
        <a:ext cx="2087202" cy="12523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863EF-5B46-4598-B13A-6F51D91E5C77}">
      <dsp:nvSpPr>
        <dsp:cNvPr id="0" name=""/>
        <dsp:cNvSpPr/>
      </dsp:nvSpPr>
      <dsp:spPr>
        <a:xfrm>
          <a:off x="770313" y="1245"/>
          <a:ext cx="2087202" cy="12523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a:t>AOS ASSOCIADOS PATROCINADORES</a:t>
          </a:r>
          <a:endParaRPr lang="en-US" sz="1600" kern="1200"/>
        </a:p>
      </dsp:txBody>
      <dsp:txXfrm>
        <a:off x="770313" y="1245"/>
        <a:ext cx="2087202" cy="1252321"/>
      </dsp:txXfrm>
    </dsp:sp>
    <dsp:sp modelId="{66D5EA59-A9F7-4110-BD1E-CFFA51D2B4D9}">
      <dsp:nvSpPr>
        <dsp:cNvPr id="0" name=""/>
        <dsp:cNvSpPr/>
      </dsp:nvSpPr>
      <dsp:spPr>
        <a:xfrm>
          <a:off x="3066237" y="1245"/>
          <a:ext cx="2087202" cy="12523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a:t>AOS ASSOCIADOS HONORÁRIOS</a:t>
          </a:r>
          <a:endParaRPr lang="en-US" sz="1600" kern="1200"/>
        </a:p>
      </dsp:txBody>
      <dsp:txXfrm>
        <a:off x="3066237" y="1245"/>
        <a:ext cx="2087202" cy="1252321"/>
      </dsp:txXfrm>
    </dsp:sp>
    <dsp:sp modelId="{DE7682D8-7C9A-4EB6-8B44-0674C06B33F1}">
      <dsp:nvSpPr>
        <dsp:cNvPr id="0" name=""/>
        <dsp:cNvSpPr/>
      </dsp:nvSpPr>
      <dsp:spPr>
        <a:xfrm>
          <a:off x="5362160" y="1245"/>
          <a:ext cx="2087202" cy="12523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a:t>AOS ASSOCIADOS INSTITUCIONAIS</a:t>
          </a:r>
          <a:endParaRPr lang="en-US" sz="1600" kern="1200"/>
        </a:p>
      </dsp:txBody>
      <dsp:txXfrm>
        <a:off x="5362160" y="1245"/>
        <a:ext cx="2087202" cy="1252321"/>
      </dsp:txXfrm>
    </dsp:sp>
    <dsp:sp modelId="{C40D6513-4895-4A57-832A-D05B84B1B3A1}">
      <dsp:nvSpPr>
        <dsp:cNvPr id="0" name=""/>
        <dsp:cNvSpPr/>
      </dsp:nvSpPr>
      <dsp:spPr>
        <a:xfrm>
          <a:off x="7658083" y="1245"/>
          <a:ext cx="2087202" cy="12523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a:t>AOS ASSOCIADOS COLETIVOS </a:t>
          </a:r>
          <a:endParaRPr lang="en-US" sz="1600" kern="1200"/>
        </a:p>
      </dsp:txBody>
      <dsp:txXfrm>
        <a:off x="7658083" y="1245"/>
        <a:ext cx="2087202" cy="1252321"/>
      </dsp:txXfrm>
    </dsp:sp>
    <dsp:sp modelId="{202D326D-2626-418E-BA9F-075347EA372A}">
      <dsp:nvSpPr>
        <dsp:cNvPr id="0" name=""/>
        <dsp:cNvSpPr/>
      </dsp:nvSpPr>
      <dsp:spPr>
        <a:xfrm>
          <a:off x="770313" y="1462287"/>
          <a:ext cx="2087202" cy="12523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a:t>AOS ASSOCIADOS INDIVIDUAIS </a:t>
          </a:r>
          <a:endParaRPr lang="en-US" sz="1600" kern="1200"/>
        </a:p>
      </dsp:txBody>
      <dsp:txXfrm>
        <a:off x="770313" y="1462287"/>
        <a:ext cx="2087202" cy="1252321"/>
      </dsp:txXfrm>
    </dsp:sp>
    <dsp:sp modelId="{17552F75-0063-4C80-81E5-84544AF83ABE}">
      <dsp:nvSpPr>
        <dsp:cNvPr id="0" name=""/>
        <dsp:cNvSpPr/>
      </dsp:nvSpPr>
      <dsp:spPr>
        <a:xfrm>
          <a:off x="3066237" y="1462287"/>
          <a:ext cx="2087202" cy="12523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a:t>AOS ASSOCIADOS JUNIORES</a:t>
          </a:r>
          <a:endParaRPr lang="en-US" sz="1600" kern="1200"/>
        </a:p>
      </dsp:txBody>
      <dsp:txXfrm>
        <a:off x="3066237" y="1462287"/>
        <a:ext cx="2087202" cy="1252321"/>
      </dsp:txXfrm>
    </dsp:sp>
    <dsp:sp modelId="{E84EEB1A-2424-42F2-9ED4-C420CCB07C03}">
      <dsp:nvSpPr>
        <dsp:cNvPr id="0" name=""/>
        <dsp:cNvSpPr/>
      </dsp:nvSpPr>
      <dsp:spPr>
        <a:xfrm>
          <a:off x="5362160" y="1462287"/>
          <a:ext cx="2087202" cy="12523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a:t>AOS ORGÃOS DE FOMENTO E PATROCINADORES DOS EVENTOS</a:t>
          </a:r>
          <a:endParaRPr lang="en-US" sz="1600" kern="1200"/>
        </a:p>
      </dsp:txBody>
      <dsp:txXfrm>
        <a:off x="5362160" y="1462287"/>
        <a:ext cx="2087202" cy="1252321"/>
      </dsp:txXfrm>
    </dsp:sp>
    <dsp:sp modelId="{32C0F02F-ACE0-42FD-B8AE-814824228F61}">
      <dsp:nvSpPr>
        <dsp:cNvPr id="0" name=""/>
        <dsp:cNvSpPr/>
      </dsp:nvSpPr>
      <dsp:spPr>
        <a:xfrm>
          <a:off x="7658083" y="1462287"/>
          <a:ext cx="2087202" cy="12523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a:t>AOS EDITORES DAS REVISTAS </a:t>
          </a:r>
          <a:endParaRPr lang="en-US" sz="1600" kern="1200"/>
        </a:p>
      </dsp:txBody>
      <dsp:txXfrm>
        <a:off x="7658083" y="1462287"/>
        <a:ext cx="2087202" cy="1252321"/>
      </dsp:txXfrm>
    </dsp:sp>
    <dsp:sp modelId="{444CBC6F-6080-4013-860B-835AD15AD867}">
      <dsp:nvSpPr>
        <dsp:cNvPr id="0" name=""/>
        <dsp:cNvSpPr/>
      </dsp:nvSpPr>
      <dsp:spPr>
        <a:xfrm>
          <a:off x="770313" y="2923329"/>
          <a:ext cx="2087202" cy="12523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a:t>A TODAS AS COMISSÕES TÉCNICAS E EXECUTIVAS</a:t>
          </a:r>
          <a:endParaRPr lang="en-US" sz="1600" kern="1200"/>
        </a:p>
      </dsp:txBody>
      <dsp:txXfrm>
        <a:off x="770313" y="2923329"/>
        <a:ext cx="2087202" cy="1252321"/>
      </dsp:txXfrm>
    </dsp:sp>
    <dsp:sp modelId="{53F8C023-25C3-4626-8436-9E8F097350CC}">
      <dsp:nvSpPr>
        <dsp:cNvPr id="0" name=""/>
        <dsp:cNvSpPr/>
      </dsp:nvSpPr>
      <dsp:spPr>
        <a:xfrm>
          <a:off x="3066237" y="2923329"/>
          <a:ext cx="2087202" cy="12523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a:t>A TODAS INSTITUIÇÕES PARCEIRAS</a:t>
          </a:r>
          <a:endParaRPr lang="en-US" sz="1600" kern="1200"/>
        </a:p>
      </dsp:txBody>
      <dsp:txXfrm>
        <a:off x="3066237" y="2923329"/>
        <a:ext cx="2087202" cy="1252321"/>
      </dsp:txXfrm>
    </dsp:sp>
    <dsp:sp modelId="{62803091-7AF1-4224-B305-BA6F13F95693}">
      <dsp:nvSpPr>
        <dsp:cNvPr id="0" name=""/>
        <dsp:cNvSpPr/>
      </dsp:nvSpPr>
      <dsp:spPr>
        <a:xfrm>
          <a:off x="5362160" y="2923329"/>
          <a:ext cx="2087202" cy="12523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a:t>AOS PRESTADORES DE SERVIÇOS E FORNECEDORES</a:t>
          </a:r>
          <a:endParaRPr lang="en-US" sz="1600" kern="1200"/>
        </a:p>
      </dsp:txBody>
      <dsp:txXfrm>
        <a:off x="5362160" y="2923329"/>
        <a:ext cx="2087202" cy="1252321"/>
      </dsp:txXfrm>
    </dsp:sp>
    <dsp:sp modelId="{280ED441-484C-4245-B4B8-E05CF2897610}">
      <dsp:nvSpPr>
        <dsp:cNvPr id="0" name=""/>
        <dsp:cNvSpPr/>
      </dsp:nvSpPr>
      <dsp:spPr>
        <a:xfrm>
          <a:off x="7658083" y="2923329"/>
          <a:ext cx="2087202" cy="12523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dirty="0"/>
            <a:t>A TODOS QUE CONTRIBUIRAM E CONTRIBUEM PARA O SUCESSO NESSES 70 ANOS DA ABCERAM</a:t>
          </a:r>
          <a:endParaRPr lang="en-US" sz="1600" kern="1200" dirty="0"/>
        </a:p>
      </dsp:txBody>
      <dsp:txXfrm>
        <a:off x="7658083" y="2923329"/>
        <a:ext cx="2087202" cy="12523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775B1-D8D9-42FF-BB99-051827154F58}">
      <dsp:nvSpPr>
        <dsp:cNvPr id="0" name=""/>
        <dsp:cNvSpPr/>
      </dsp:nvSpPr>
      <dsp:spPr>
        <a:xfrm>
          <a:off x="0" y="0"/>
          <a:ext cx="10573139" cy="277055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pt-BR" sz="3200" b="1" kern="1200" dirty="0"/>
            <a:t>EM NOME DE TODA DIRETORIA, CONSELHO E ASSOCIADOS, AGRADEÇO POR ESTARMOS JUNTOS NESSA CAMINHADA QUE COMPLETA 70 ANOS, EM PROL DE UM SETOR CERÂMICO SEMPRE FORTE E RESPEITADO NO BRASIL E NO MUNDO.</a:t>
          </a:r>
          <a:endParaRPr lang="en-US" sz="3200" kern="1200" dirty="0"/>
        </a:p>
      </dsp:txBody>
      <dsp:txXfrm>
        <a:off x="135248" y="135248"/>
        <a:ext cx="10302643" cy="2500063"/>
      </dsp:txXfrm>
    </dsp:sp>
    <dsp:sp modelId="{12098FD1-61F9-4659-9E99-DECDA51EF72E}">
      <dsp:nvSpPr>
        <dsp:cNvPr id="0" name=""/>
        <dsp:cNvSpPr/>
      </dsp:nvSpPr>
      <dsp:spPr>
        <a:xfrm>
          <a:off x="0" y="3017480"/>
          <a:ext cx="10573139" cy="277055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t-BR" sz="2900" b="1" kern="1200" dirty="0"/>
            <a:t>JOSÉ CARLOS BRESSIANI </a:t>
          </a:r>
        </a:p>
        <a:p>
          <a:pPr marL="0" lvl="0" indent="0" algn="l" defTabSz="1289050">
            <a:lnSpc>
              <a:spcPct val="90000"/>
            </a:lnSpc>
            <a:spcBef>
              <a:spcPct val="0"/>
            </a:spcBef>
            <a:spcAft>
              <a:spcPct val="35000"/>
            </a:spcAft>
            <a:buNone/>
          </a:pPr>
          <a:r>
            <a:rPr lang="pt-BR" sz="2900" b="1" kern="1200" dirty="0"/>
            <a:t>PRESIDENTE DA </a:t>
          </a:r>
          <a:r>
            <a:rPr lang="pt-BR" sz="2900" b="1" kern="1200" dirty="0" err="1"/>
            <a:t>ABCeram</a:t>
          </a:r>
          <a:endParaRPr lang="pt-BR" sz="2900" b="1" kern="1200" dirty="0"/>
        </a:p>
        <a:p>
          <a:pPr marL="0" lvl="0" indent="0" algn="l" defTabSz="1289050">
            <a:lnSpc>
              <a:spcPct val="90000"/>
            </a:lnSpc>
            <a:spcBef>
              <a:spcPct val="0"/>
            </a:spcBef>
            <a:spcAft>
              <a:spcPct val="35000"/>
            </a:spcAft>
            <a:buNone/>
          </a:pPr>
          <a:r>
            <a:rPr lang="pt-BR" sz="2400" b="1" kern="1200" dirty="0"/>
            <a:t>Agradeço ao </a:t>
          </a:r>
          <a:r>
            <a:rPr lang="pt-BR" sz="2400" b="1" kern="1200" dirty="0" err="1"/>
            <a:t>Antonio</a:t>
          </a:r>
          <a:r>
            <a:rPr lang="pt-BR" sz="2400" b="1" kern="1200" dirty="0"/>
            <a:t> Carlos de Camargo, Presidente do Conselho da </a:t>
          </a:r>
          <a:r>
            <a:rPr lang="pt-BR" sz="2400" b="1" kern="1200" dirty="0" err="1"/>
            <a:t>ABCeram</a:t>
          </a:r>
          <a:r>
            <a:rPr lang="pt-BR" sz="2400" b="1" kern="1200" dirty="0"/>
            <a:t>, pelo importante auxílio na preparação desta apresentação.</a:t>
          </a:r>
        </a:p>
      </dsp:txBody>
      <dsp:txXfrm>
        <a:off x="135248" y="3152728"/>
        <a:ext cx="10302643" cy="2500063"/>
      </dsp:txXfrm>
    </dsp:sp>
  </dsp:spTree>
</dsp:drawing>
</file>

<file path=ppt/diagrams/layout1.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B5ED35-8CD2-8715-CD88-7A8C088A7E34}"/>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83F059A6-87F4-8BCD-8BA9-E3870A6798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32CDE19E-B0D3-3534-E1CB-B12C70E166C2}"/>
              </a:ext>
            </a:extLst>
          </p:cNvPr>
          <p:cNvSpPr>
            <a:spLocks noGrp="1"/>
          </p:cNvSpPr>
          <p:nvPr>
            <p:ph type="dt" sz="half" idx="10"/>
          </p:nvPr>
        </p:nvSpPr>
        <p:spPr/>
        <p:txBody>
          <a:bodyPr/>
          <a:lstStyle/>
          <a:p>
            <a:fld id="{F8029A89-A97B-4F65-9263-5DD87D2EEFAC}" type="datetimeFigureOut">
              <a:rPr lang="pt-BR" smtClean="0"/>
              <a:t>06/09/2023</a:t>
            </a:fld>
            <a:endParaRPr lang="pt-BR"/>
          </a:p>
        </p:txBody>
      </p:sp>
      <p:sp>
        <p:nvSpPr>
          <p:cNvPr id="5" name="Espaço Reservado para Rodapé 4">
            <a:extLst>
              <a:ext uri="{FF2B5EF4-FFF2-40B4-BE49-F238E27FC236}">
                <a16:creationId xmlns:a16="http://schemas.microsoft.com/office/drawing/2014/main" id="{1F7E417E-3006-23E1-8CFA-8BF57C0C8BD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1C626D4-43C7-D979-9330-3C34D9B7A7E3}"/>
              </a:ext>
            </a:extLst>
          </p:cNvPr>
          <p:cNvSpPr>
            <a:spLocks noGrp="1"/>
          </p:cNvSpPr>
          <p:nvPr>
            <p:ph type="sldNum" sz="quarter" idx="12"/>
          </p:nvPr>
        </p:nvSpPr>
        <p:spPr/>
        <p:txBody>
          <a:bodyPr/>
          <a:lstStyle/>
          <a:p>
            <a:fld id="{D9341D37-4673-4D33-A149-C8639C528B65}" type="slidenum">
              <a:rPr lang="pt-BR" smtClean="0"/>
              <a:t>‹nº›</a:t>
            </a:fld>
            <a:endParaRPr lang="pt-BR"/>
          </a:p>
        </p:txBody>
      </p:sp>
    </p:spTree>
    <p:extLst>
      <p:ext uri="{BB962C8B-B14F-4D97-AF65-F5344CB8AC3E}">
        <p14:creationId xmlns:p14="http://schemas.microsoft.com/office/powerpoint/2010/main" val="2313182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225FA-2382-001B-818A-157EBE213ED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211BFA5-DE6D-F42E-4612-8A727E0A94B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80AA81C-95EF-2A15-88B2-614693335E2E}"/>
              </a:ext>
            </a:extLst>
          </p:cNvPr>
          <p:cNvSpPr>
            <a:spLocks noGrp="1"/>
          </p:cNvSpPr>
          <p:nvPr>
            <p:ph type="dt" sz="half" idx="10"/>
          </p:nvPr>
        </p:nvSpPr>
        <p:spPr/>
        <p:txBody>
          <a:bodyPr/>
          <a:lstStyle/>
          <a:p>
            <a:fld id="{F8029A89-A97B-4F65-9263-5DD87D2EEFAC}" type="datetimeFigureOut">
              <a:rPr lang="pt-BR" smtClean="0"/>
              <a:t>06/09/2023</a:t>
            </a:fld>
            <a:endParaRPr lang="pt-BR"/>
          </a:p>
        </p:txBody>
      </p:sp>
      <p:sp>
        <p:nvSpPr>
          <p:cNvPr id="5" name="Espaço Reservado para Rodapé 4">
            <a:extLst>
              <a:ext uri="{FF2B5EF4-FFF2-40B4-BE49-F238E27FC236}">
                <a16:creationId xmlns:a16="http://schemas.microsoft.com/office/drawing/2014/main" id="{98821D1C-76DE-6730-6271-F199C0F5D7D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81ACC00-62A0-8A60-2573-8B32B0F22BAB}"/>
              </a:ext>
            </a:extLst>
          </p:cNvPr>
          <p:cNvSpPr>
            <a:spLocks noGrp="1"/>
          </p:cNvSpPr>
          <p:nvPr>
            <p:ph type="sldNum" sz="quarter" idx="12"/>
          </p:nvPr>
        </p:nvSpPr>
        <p:spPr/>
        <p:txBody>
          <a:bodyPr/>
          <a:lstStyle/>
          <a:p>
            <a:fld id="{D9341D37-4673-4D33-A149-C8639C528B65}" type="slidenum">
              <a:rPr lang="pt-BR" smtClean="0"/>
              <a:t>‹nº›</a:t>
            </a:fld>
            <a:endParaRPr lang="pt-BR"/>
          </a:p>
        </p:txBody>
      </p:sp>
    </p:spTree>
    <p:extLst>
      <p:ext uri="{BB962C8B-B14F-4D97-AF65-F5344CB8AC3E}">
        <p14:creationId xmlns:p14="http://schemas.microsoft.com/office/powerpoint/2010/main" val="4275691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5BADCD-1ACA-EF09-1DAF-08E47A58202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E41D9D2-E335-BF3F-0693-A2A9176B129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3A469D8-A8CD-6EB6-0DB8-B7F900FC31A4}"/>
              </a:ext>
            </a:extLst>
          </p:cNvPr>
          <p:cNvSpPr>
            <a:spLocks noGrp="1"/>
          </p:cNvSpPr>
          <p:nvPr>
            <p:ph type="dt" sz="half" idx="10"/>
          </p:nvPr>
        </p:nvSpPr>
        <p:spPr/>
        <p:txBody>
          <a:bodyPr/>
          <a:lstStyle/>
          <a:p>
            <a:fld id="{F8029A89-A97B-4F65-9263-5DD87D2EEFAC}" type="datetimeFigureOut">
              <a:rPr lang="pt-BR" smtClean="0"/>
              <a:t>06/09/2023</a:t>
            </a:fld>
            <a:endParaRPr lang="pt-BR"/>
          </a:p>
        </p:txBody>
      </p:sp>
      <p:sp>
        <p:nvSpPr>
          <p:cNvPr id="5" name="Espaço Reservado para Rodapé 4">
            <a:extLst>
              <a:ext uri="{FF2B5EF4-FFF2-40B4-BE49-F238E27FC236}">
                <a16:creationId xmlns:a16="http://schemas.microsoft.com/office/drawing/2014/main" id="{0FA3577A-5D3B-B6EF-6DD6-6234ED930D7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9FCF3A6-B084-2624-48C4-FA904CDB77B0}"/>
              </a:ext>
            </a:extLst>
          </p:cNvPr>
          <p:cNvSpPr>
            <a:spLocks noGrp="1"/>
          </p:cNvSpPr>
          <p:nvPr>
            <p:ph type="sldNum" sz="quarter" idx="12"/>
          </p:nvPr>
        </p:nvSpPr>
        <p:spPr/>
        <p:txBody>
          <a:bodyPr/>
          <a:lstStyle/>
          <a:p>
            <a:fld id="{D9341D37-4673-4D33-A149-C8639C528B65}" type="slidenum">
              <a:rPr lang="pt-BR" smtClean="0"/>
              <a:t>‹nº›</a:t>
            </a:fld>
            <a:endParaRPr lang="pt-BR"/>
          </a:p>
        </p:txBody>
      </p:sp>
    </p:spTree>
    <p:extLst>
      <p:ext uri="{BB962C8B-B14F-4D97-AF65-F5344CB8AC3E}">
        <p14:creationId xmlns:p14="http://schemas.microsoft.com/office/powerpoint/2010/main" val="3185332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E04354-2668-B1FE-B2E4-594AC84B438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1F19A4D-8B68-5B32-6300-979EAF9FC44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4A6237E-65E5-A496-0D2F-80CEF8B55330}"/>
              </a:ext>
            </a:extLst>
          </p:cNvPr>
          <p:cNvSpPr>
            <a:spLocks noGrp="1"/>
          </p:cNvSpPr>
          <p:nvPr>
            <p:ph type="dt" sz="half" idx="10"/>
          </p:nvPr>
        </p:nvSpPr>
        <p:spPr/>
        <p:txBody>
          <a:bodyPr/>
          <a:lstStyle/>
          <a:p>
            <a:fld id="{F8029A89-A97B-4F65-9263-5DD87D2EEFAC}" type="datetimeFigureOut">
              <a:rPr lang="pt-BR" smtClean="0"/>
              <a:t>06/09/2023</a:t>
            </a:fld>
            <a:endParaRPr lang="pt-BR"/>
          </a:p>
        </p:txBody>
      </p:sp>
      <p:sp>
        <p:nvSpPr>
          <p:cNvPr id="5" name="Espaço Reservado para Rodapé 4">
            <a:extLst>
              <a:ext uri="{FF2B5EF4-FFF2-40B4-BE49-F238E27FC236}">
                <a16:creationId xmlns:a16="http://schemas.microsoft.com/office/drawing/2014/main" id="{2D49A01D-4CE8-7F00-0039-32059804B26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7F677A2-2BE2-23F3-BEC3-7AEA057A969A}"/>
              </a:ext>
            </a:extLst>
          </p:cNvPr>
          <p:cNvSpPr>
            <a:spLocks noGrp="1"/>
          </p:cNvSpPr>
          <p:nvPr>
            <p:ph type="sldNum" sz="quarter" idx="12"/>
          </p:nvPr>
        </p:nvSpPr>
        <p:spPr/>
        <p:txBody>
          <a:bodyPr/>
          <a:lstStyle/>
          <a:p>
            <a:fld id="{D9341D37-4673-4D33-A149-C8639C528B65}" type="slidenum">
              <a:rPr lang="pt-BR" smtClean="0"/>
              <a:t>‹nº›</a:t>
            </a:fld>
            <a:endParaRPr lang="pt-BR"/>
          </a:p>
        </p:txBody>
      </p:sp>
    </p:spTree>
    <p:extLst>
      <p:ext uri="{BB962C8B-B14F-4D97-AF65-F5344CB8AC3E}">
        <p14:creationId xmlns:p14="http://schemas.microsoft.com/office/powerpoint/2010/main" val="3922528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DF449-151B-94DF-AD0F-6DB2658E267F}"/>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60852443-A7F0-A1E6-E44D-331F4A89D0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E97D771-EAC4-CF46-A4FA-FA9CFF16DED9}"/>
              </a:ext>
            </a:extLst>
          </p:cNvPr>
          <p:cNvSpPr>
            <a:spLocks noGrp="1"/>
          </p:cNvSpPr>
          <p:nvPr>
            <p:ph type="dt" sz="half" idx="10"/>
          </p:nvPr>
        </p:nvSpPr>
        <p:spPr/>
        <p:txBody>
          <a:bodyPr/>
          <a:lstStyle/>
          <a:p>
            <a:fld id="{F8029A89-A97B-4F65-9263-5DD87D2EEFAC}" type="datetimeFigureOut">
              <a:rPr lang="pt-BR" smtClean="0"/>
              <a:t>06/09/2023</a:t>
            </a:fld>
            <a:endParaRPr lang="pt-BR"/>
          </a:p>
        </p:txBody>
      </p:sp>
      <p:sp>
        <p:nvSpPr>
          <p:cNvPr id="5" name="Espaço Reservado para Rodapé 4">
            <a:extLst>
              <a:ext uri="{FF2B5EF4-FFF2-40B4-BE49-F238E27FC236}">
                <a16:creationId xmlns:a16="http://schemas.microsoft.com/office/drawing/2014/main" id="{E43ABF1A-1072-C036-C801-2D30B28E873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A69C017-8D9E-5DDC-8DC4-39162B3E76E5}"/>
              </a:ext>
            </a:extLst>
          </p:cNvPr>
          <p:cNvSpPr>
            <a:spLocks noGrp="1"/>
          </p:cNvSpPr>
          <p:nvPr>
            <p:ph type="sldNum" sz="quarter" idx="12"/>
          </p:nvPr>
        </p:nvSpPr>
        <p:spPr/>
        <p:txBody>
          <a:bodyPr/>
          <a:lstStyle/>
          <a:p>
            <a:fld id="{D9341D37-4673-4D33-A149-C8639C528B65}" type="slidenum">
              <a:rPr lang="pt-BR" smtClean="0"/>
              <a:t>‹nº›</a:t>
            </a:fld>
            <a:endParaRPr lang="pt-BR"/>
          </a:p>
        </p:txBody>
      </p:sp>
    </p:spTree>
    <p:extLst>
      <p:ext uri="{BB962C8B-B14F-4D97-AF65-F5344CB8AC3E}">
        <p14:creationId xmlns:p14="http://schemas.microsoft.com/office/powerpoint/2010/main" val="647918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A8D12-7E70-3051-4AF1-45DA141CA9E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89BF6DA-0ACA-665D-2512-D7C2685B2B8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DA6266DC-6129-13DE-0964-425D274AE6F1}"/>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9D68687-89F4-8463-0670-20040935172D}"/>
              </a:ext>
            </a:extLst>
          </p:cNvPr>
          <p:cNvSpPr>
            <a:spLocks noGrp="1"/>
          </p:cNvSpPr>
          <p:nvPr>
            <p:ph type="dt" sz="half" idx="10"/>
          </p:nvPr>
        </p:nvSpPr>
        <p:spPr/>
        <p:txBody>
          <a:bodyPr/>
          <a:lstStyle/>
          <a:p>
            <a:fld id="{F8029A89-A97B-4F65-9263-5DD87D2EEFAC}" type="datetimeFigureOut">
              <a:rPr lang="pt-BR" smtClean="0"/>
              <a:t>06/09/2023</a:t>
            </a:fld>
            <a:endParaRPr lang="pt-BR"/>
          </a:p>
        </p:txBody>
      </p:sp>
      <p:sp>
        <p:nvSpPr>
          <p:cNvPr id="6" name="Espaço Reservado para Rodapé 5">
            <a:extLst>
              <a:ext uri="{FF2B5EF4-FFF2-40B4-BE49-F238E27FC236}">
                <a16:creationId xmlns:a16="http://schemas.microsoft.com/office/drawing/2014/main" id="{7B8E9F62-2B56-FBE4-4CC3-61DDFA6FF49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BE1410D-9DDF-C130-68C8-90BF8276DBB7}"/>
              </a:ext>
            </a:extLst>
          </p:cNvPr>
          <p:cNvSpPr>
            <a:spLocks noGrp="1"/>
          </p:cNvSpPr>
          <p:nvPr>
            <p:ph type="sldNum" sz="quarter" idx="12"/>
          </p:nvPr>
        </p:nvSpPr>
        <p:spPr/>
        <p:txBody>
          <a:bodyPr/>
          <a:lstStyle/>
          <a:p>
            <a:fld id="{D9341D37-4673-4D33-A149-C8639C528B65}" type="slidenum">
              <a:rPr lang="pt-BR" smtClean="0"/>
              <a:t>‹nº›</a:t>
            </a:fld>
            <a:endParaRPr lang="pt-BR"/>
          </a:p>
        </p:txBody>
      </p:sp>
    </p:spTree>
    <p:extLst>
      <p:ext uri="{BB962C8B-B14F-4D97-AF65-F5344CB8AC3E}">
        <p14:creationId xmlns:p14="http://schemas.microsoft.com/office/powerpoint/2010/main" val="3557717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4C62F-4741-255D-35B4-695226BD7D8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E6F1578-09BD-ACB9-FA0C-9DEBD7CA1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080EB97E-F191-C7E1-2E8E-A6908C2A35D1}"/>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F16F21E-A5A4-3DC2-1945-0CA2C1150D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261D8484-F4F3-8DD5-C62D-C3133A8DF91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DA9062D0-B4F2-0AB1-CD94-D5371E9A72A9}"/>
              </a:ext>
            </a:extLst>
          </p:cNvPr>
          <p:cNvSpPr>
            <a:spLocks noGrp="1"/>
          </p:cNvSpPr>
          <p:nvPr>
            <p:ph type="dt" sz="half" idx="10"/>
          </p:nvPr>
        </p:nvSpPr>
        <p:spPr/>
        <p:txBody>
          <a:bodyPr/>
          <a:lstStyle/>
          <a:p>
            <a:fld id="{F8029A89-A97B-4F65-9263-5DD87D2EEFAC}" type="datetimeFigureOut">
              <a:rPr lang="pt-BR" smtClean="0"/>
              <a:t>06/09/2023</a:t>
            </a:fld>
            <a:endParaRPr lang="pt-BR"/>
          </a:p>
        </p:txBody>
      </p:sp>
      <p:sp>
        <p:nvSpPr>
          <p:cNvPr id="8" name="Espaço Reservado para Rodapé 7">
            <a:extLst>
              <a:ext uri="{FF2B5EF4-FFF2-40B4-BE49-F238E27FC236}">
                <a16:creationId xmlns:a16="http://schemas.microsoft.com/office/drawing/2014/main" id="{C194BC4E-6E7B-9D3A-194C-D8C157C7D4A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01DCFEB-F750-679C-B883-DE8B5CF759A0}"/>
              </a:ext>
            </a:extLst>
          </p:cNvPr>
          <p:cNvSpPr>
            <a:spLocks noGrp="1"/>
          </p:cNvSpPr>
          <p:nvPr>
            <p:ph type="sldNum" sz="quarter" idx="12"/>
          </p:nvPr>
        </p:nvSpPr>
        <p:spPr/>
        <p:txBody>
          <a:bodyPr/>
          <a:lstStyle/>
          <a:p>
            <a:fld id="{D9341D37-4673-4D33-A149-C8639C528B65}" type="slidenum">
              <a:rPr lang="pt-BR" smtClean="0"/>
              <a:t>‹nº›</a:t>
            </a:fld>
            <a:endParaRPr lang="pt-BR"/>
          </a:p>
        </p:txBody>
      </p:sp>
    </p:spTree>
    <p:extLst>
      <p:ext uri="{BB962C8B-B14F-4D97-AF65-F5344CB8AC3E}">
        <p14:creationId xmlns:p14="http://schemas.microsoft.com/office/powerpoint/2010/main" val="1255901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111002-D43A-50DA-A430-32FEEDC6E483}"/>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771C6E4-E1D5-DDCE-454F-9C7F1410EB86}"/>
              </a:ext>
            </a:extLst>
          </p:cNvPr>
          <p:cNvSpPr>
            <a:spLocks noGrp="1"/>
          </p:cNvSpPr>
          <p:nvPr>
            <p:ph type="dt" sz="half" idx="10"/>
          </p:nvPr>
        </p:nvSpPr>
        <p:spPr/>
        <p:txBody>
          <a:bodyPr/>
          <a:lstStyle/>
          <a:p>
            <a:fld id="{F8029A89-A97B-4F65-9263-5DD87D2EEFAC}" type="datetimeFigureOut">
              <a:rPr lang="pt-BR" smtClean="0"/>
              <a:t>06/09/2023</a:t>
            </a:fld>
            <a:endParaRPr lang="pt-BR"/>
          </a:p>
        </p:txBody>
      </p:sp>
      <p:sp>
        <p:nvSpPr>
          <p:cNvPr id="4" name="Espaço Reservado para Rodapé 3">
            <a:extLst>
              <a:ext uri="{FF2B5EF4-FFF2-40B4-BE49-F238E27FC236}">
                <a16:creationId xmlns:a16="http://schemas.microsoft.com/office/drawing/2014/main" id="{2FE4CF37-03D0-1E0D-6852-0846FF803509}"/>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4234CE1C-96AC-D1B6-A254-A2D6BF3CDB6A}"/>
              </a:ext>
            </a:extLst>
          </p:cNvPr>
          <p:cNvSpPr>
            <a:spLocks noGrp="1"/>
          </p:cNvSpPr>
          <p:nvPr>
            <p:ph type="sldNum" sz="quarter" idx="12"/>
          </p:nvPr>
        </p:nvSpPr>
        <p:spPr/>
        <p:txBody>
          <a:bodyPr/>
          <a:lstStyle/>
          <a:p>
            <a:fld id="{D9341D37-4673-4D33-A149-C8639C528B65}" type="slidenum">
              <a:rPr lang="pt-BR" smtClean="0"/>
              <a:t>‹nº›</a:t>
            </a:fld>
            <a:endParaRPr lang="pt-BR"/>
          </a:p>
        </p:txBody>
      </p:sp>
    </p:spTree>
    <p:extLst>
      <p:ext uri="{BB962C8B-B14F-4D97-AF65-F5344CB8AC3E}">
        <p14:creationId xmlns:p14="http://schemas.microsoft.com/office/powerpoint/2010/main" val="2822817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ADF5812A-AF68-0895-3279-543DFEB0BFBA}"/>
              </a:ext>
            </a:extLst>
          </p:cNvPr>
          <p:cNvSpPr>
            <a:spLocks noGrp="1"/>
          </p:cNvSpPr>
          <p:nvPr>
            <p:ph type="dt" sz="half" idx="10"/>
          </p:nvPr>
        </p:nvSpPr>
        <p:spPr/>
        <p:txBody>
          <a:bodyPr/>
          <a:lstStyle/>
          <a:p>
            <a:fld id="{F8029A89-A97B-4F65-9263-5DD87D2EEFAC}" type="datetimeFigureOut">
              <a:rPr lang="pt-BR" smtClean="0"/>
              <a:t>06/09/2023</a:t>
            </a:fld>
            <a:endParaRPr lang="pt-BR"/>
          </a:p>
        </p:txBody>
      </p:sp>
      <p:sp>
        <p:nvSpPr>
          <p:cNvPr id="3" name="Espaço Reservado para Rodapé 2">
            <a:extLst>
              <a:ext uri="{FF2B5EF4-FFF2-40B4-BE49-F238E27FC236}">
                <a16:creationId xmlns:a16="http://schemas.microsoft.com/office/drawing/2014/main" id="{13D5C29E-B350-5B89-89FA-4D179E91085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EDCDD69A-7F52-45B3-2E76-C8F0C366239F}"/>
              </a:ext>
            </a:extLst>
          </p:cNvPr>
          <p:cNvSpPr>
            <a:spLocks noGrp="1"/>
          </p:cNvSpPr>
          <p:nvPr>
            <p:ph type="sldNum" sz="quarter" idx="12"/>
          </p:nvPr>
        </p:nvSpPr>
        <p:spPr/>
        <p:txBody>
          <a:bodyPr/>
          <a:lstStyle/>
          <a:p>
            <a:fld id="{D9341D37-4673-4D33-A149-C8639C528B65}" type="slidenum">
              <a:rPr lang="pt-BR" smtClean="0"/>
              <a:t>‹nº›</a:t>
            </a:fld>
            <a:endParaRPr lang="pt-BR"/>
          </a:p>
        </p:txBody>
      </p:sp>
    </p:spTree>
    <p:extLst>
      <p:ext uri="{BB962C8B-B14F-4D97-AF65-F5344CB8AC3E}">
        <p14:creationId xmlns:p14="http://schemas.microsoft.com/office/powerpoint/2010/main" val="277402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591C00-F761-86B9-E83D-9DDDC7D5B78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7BE81087-E527-4A02-63BF-EEBF0D1CF4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D8E7720A-EFA1-1DBA-A101-0FD6F8A6DE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2822D61-D4FA-9AFA-B507-9D637027B73D}"/>
              </a:ext>
            </a:extLst>
          </p:cNvPr>
          <p:cNvSpPr>
            <a:spLocks noGrp="1"/>
          </p:cNvSpPr>
          <p:nvPr>
            <p:ph type="dt" sz="half" idx="10"/>
          </p:nvPr>
        </p:nvSpPr>
        <p:spPr/>
        <p:txBody>
          <a:bodyPr/>
          <a:lstStyle/>
          <a:p>
            <a:fld id="{F8029A89-A97B-4F65-9263-5DD87D2EEFAC}" type="datetimeFigureOut">
              <a:rPr lang="pt-BR" smtClean="0"/>
              <a:t>06/09/2023</a:t>
            </a:fld>
            <a:endParaRPr lang="pt-BR"/>
          </a:p>
        </p:txBody>
      </p:sp>
      <p:sp>
        <p:nvSpPr>
          <p:cNvPr id="6" name="Espaço Reservado para Rodapé 5">
            <a:extLst>
              <a:ext uri="{FF2B5EF4-FFF2-40B4-BE49-F238E27FC236}">
                <a16:creationId xmlns:a16="http://schemas.microsoft.com/office/drawing/2014/main" id="{CF827DE6-6BBF-C6E1-8177-B7DB32EAF1A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89B016C-DE16-D0B1-40C7-28CECC9B03D2}"/>
              </a:ext>
            </a:extLst>
          </p:cNvPr>
          <p:cNvSpPr>
            <a:spLocks noGrp="1"/>
          </p:cNvSpPr>
          <p:nvPr>
            <p:ph type="sldNum" sz="quarter" idx="12"/>
          </p:nvPr>
        </p:nvSpPr>
        <p:spPr/>
        <p:txBody>
          <a:bodyPr/>
          <a:lstStyle/>
          <a:p>
            <a:fld id="{D9341D37-4673-4D33-A149-C8639C528B65}" type="slidenum">
              <a:rPr lang="pt-BR" smtClean="0"/>
              <a:t>‹nº›</a:t>
            </a:fld>
            <a:endParaRPr lang="pt-BR"/>
          </a:p>
        </p:txBody>
      </p:sp>
    </p:spTree>
    <p:extLst>
      <p:ext uri="{BB962C8B-B14F-4D97-AF65-F5344CB8AC3E}">
        <p14:creationId xmlns:p14="http://schemas.microsoft.com/office/powerpoint/2010/main" val="149774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42B857-70C0-51F1-71D9-C39658BF7B5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BE2A6FE2-6DBB-8B64-FEAA-5C392E7AB6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F49CD41-4AB2-F0F6-A081-A21B584D3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ADDFFDC-17A5-EDFE-B044-8CB2ED75EE1E}"/>
              </a:ext>
            </a:extLst>
          </p:cNvPr>
          <p:cNvSpPr>
            <a:spLocks noGrp="1"/>
          </p:cNvSpPr>
          <p:nvPr>
            <p:ph type="dt" sz="half" idx="10"/>
          </p:nvPr>
        </p:nvSpPr>
        <p:spPr/>
        <p:txBody>
          <a:bodyPr/>
          <a:lstStyle/>
          <a:p>
            <a:fld id="{F8029A89-A97B-4F65-9263-5DD87D2EEFAC}" type="datetimeFigureOut">
              <a:rPr lang="pt-BR" smtClean="0"/>
              <a:t>06/09/2023</a:t>
            </a:fld>
            <a:endParaRPr lang="pt-BR"/>
          </a:p>
        </p:txBody>
      </p:sp>
      <p:sp>
        <p:nvSpPr>
          <p:cNvPr id="6" name="Espaço Reservado para Rodapé 5">
            <a:extLst>
              <a:ext uri="{FF2B5EF4-FFF2-40B4-BE49-F238E27FC236}">
                <a16:creationId xmlns:a16="http://schemas.microsoft.com/office/drawing/2014/main" id="{F605FCA4-B993-16F1-6BD7-F7E822BAB36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E88E2F-E804-11DB-6C34-E9D296FC4CF3}"/>
              </a:ext>
            </a:extLst>
          </p:cNvPr>
          <p:cNvSpPr>
            <a:spLocks noGrp="1"/>
          </p:cNvSpPr>
          <p:nvPr>
            <p:ph type="sldNum" sz="quarter" idx="12"/>
          </p:nvPr>
        </p:nvSpPr>
        <p:spPr/>
        <p:txBody>
          <a:bodyPr/>
          <a:lstStyle/>
          <a:p>
            <a:fld id="{D9341D37-4673-4D33-A149-C8639C528B65}" type="slidenum">
              <a:rPr lang="pt-BR" smtClean="0"/>
              <a:t>‹nº›</a:t>
            </a:fld>
            <a:endParaRPr lang="pt-BR"/>
          </a:p>
        </p:txBody>
      </p:sp>
    </p:spTree>
    <p:extLst>
      <p:ext uri="{BB962C8B-B14F-4D97-AF65-F5344CB8AC3E}">
        <p14:creationId xmlns:p14="http://schemas.microsoft.com/office/powerpoint/2010/main" val="1670982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99DA544-F5A9-51F2-AE13-624DBB3827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BADBA280-007F-EA3E-ABFA-5EC82E1549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C0E8051-929E-F9B6-3852-677ECCEF9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29A89-A97B-4F65-9263-5DD87D2EEFAC}" type="datetimeFigureOut">
              <a:rPr lang="pt-BR" smtClean="0"/>
              <a:t>06/09/2023</a:t>
            </a:fld>
            <a:endParaRPr lang="pt-BR"/>
          </a:p>
        </p:txBody>
      </p:sp>
      <p:sp>
        <p:nvSpPr>
          <p:cNvPr id="5" name="Espaço Reservado para Rodapé 4">
            <a:extLst>
              <a:ext uri="{FF2B5EF4-FFF2-40B4-BE49-F238E27FC236}">
                <a16:creationId xmlns:a16="http://schemas.microsoft.com/office/drawing/2014/main" id="{11BDF4E0-65DC-CF43-8CEB-FD8276EB75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3FF2DDDE-7FBA-ED0E-2950-91FEE58CE9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41D37-4673-4D33-A149-C8639C528B65}" type="slidenum">
              <a:rPr lang="pt-BR" smtClean="0"/>
              <a:t>‹nº›</a:t>
            </a:fld>
            <a:endParaRPr lang="pt-BR"/>
          </a:p>
        </p:txBody>
      </p:sp>
    </p:spTree>
    <p:extLst>
      <p:ext uri="{BB962C8B-B14F-4D97-AF65-F5344CB8AC3E}">
        <p14:creationId xmlns:p14="http://schemas.microsoft.com/office/powerpoint/2010/main" val="2484883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64D6AC6-457A-F54F-0A2F-EDF3ABA5B09E}"/>
              </a:ext>
            </a:extLst>
          </p:cNvPr>
          <p:cNvSpPr>
            <a:spLocks noGrp="1"/>
          </p:cNvSpPr>
          <p:nvPr>
            <p:ph type="ctrTitle"/>
          </p:nvPr>
        </p:nvSpPr>
        <p:spPr>
          <a:xfrm>
            <a:off x="890338" y="640080"/>
            <a:ext cx="3734014" cy="3566160"/>
          </a:xfrm>
        </p:spPr>
        <p:txBody>
          <a:bodyPr anchor="b">
            <a:normAutofit/>
          </a:bodyPr>
          <a:lstStyle/>
          <a:p>
            <a:pPr algn="l"/>
            <a:r>
              <a:rPr lang="pt-BR" sz="5400"/>
              <a:t>ABCERAM</a:t>
            </a:r>
          </a:p>
        </p:txBody>
      </p:sp>
      <p:sp>
        <p:nvSpPr>
          <p:cNvPr id="3" name="Subtítulo 2">
            <a:extLst>
              <a:ext uri="{FF2B5EF4-FFF2-40B4-BE49-F238E27FC236}">
                <a16:creationId xmlns:a16="http://schemas.microsoft.com/office/drawing/2014/main" id="{CDFB8147-0174-D832-4DDB-6B1847211A08}"/>
              </a:ext>
            </a:extLst>
          </p:cNvPr>
          <p:cNvSpPr>
            <a:spLocks noGrp="1"/>
          </p:cNvSpPr>
          <p:nvPr>
            <p:ph type="subTitle" idx="1"/>
          </p:nvPr>
        </p:nvSpPr>
        <p:spPr>
          <a:xfrm>
            <a:off x="890339" y="4630582"/>
            <a:ext cx="3970910" cy="1578194"/>
          </a:xfrm>
        </p:spPr>
        <p:txBody>
          <a:bodyPr>
            <a:normAutofit/>
          </a:bodyPr>
          <a:lstStyle/>
          <a:p>
            <a:pPr algn="l"/>
            <a:endParaRPr lang="pt-BR" dirty="0"/>
          </a:p>
          <a:p>
            <a:r>
              <a:rPr lang="pt-BR" b="1" dirty="0"/>
              <a:t>70 ANOS CONTRIBUINDO</a:t>
            </a:r>
          </a:p>
          <a:p>
            <a:r>
              <a:rPr lang="pt-BR" b="1" dirty="0"/>
              <a:t>COM O SETOR CERÂMICO</a:t>
            </a:r>
          </a:p>
        </p:txBody>
      </p:sp>
      <p:sp>
        <p:nvSpPr>
          <p:cNvPr id="104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ogotipo&#10;&#10;Descrição gerada automaticamente">
            <a:extLst>
              <a:ext uri="{FF2B5EF4-FFF2-40B4-BE49-F238E27FC236}">
                <a16:creationId xmlns:a16="http://schemas.microsoft.com/office/drawing/2014/main" id="{C7B15F7E-D962-321F-6A2B-21A23D60F0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63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575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74F460-C3E5-B0C4-D583-D76147AEFAB6}"/>
              </a:ext>
            </a:extLst>
          </p:cNvPr>
          <p:cNvSpPr>
            <a:spLocks noGrp="1"/>
          </p:cNvSpPr>
          <p:nvPr>
            <p:ph type="title"/>
          </p:nvPr>
        </p:nvSpPr>
        <p:spPr>
          <a:xfrm>
            <a:off x="838200" y="186613"/>
            <a:ext cx="10515600" cy="849086"/>
          </a:xfrm>
        </p:spPr>
        <p:txBody>
          <a:bodyPr>
            <a:normAutofit/>
          </a:bodyPr>
          <a:lstStyle/>
          <a:p>
            <a:pPr algn="ctr"/>
            <a:r>
              <a:rPr lang="pt-BR" dirty="0"/>
              <a:t> </a:t>
            </a:r>
            <a:r>
              <a:rPr lang="pt-BR" sz="3100" b="1" dirty="0"/>
              <a:t>CERÂMICA VOL 27 (137) 1981</a:t>
            </a:r>
          </a:p>
        </p:txBody>
      </p:sp>
      <p:pic>
        <p:nvPicPr>
          <p:cNvPr id="4" name="Imagem 3">
            <a:extLst>
              <a:ext uri="{FF2B5EF4-FFF2-40B4-BE49-F238E27FC236}">
                <a16:creationId xmlns:a16="http://schemas.microsoft.com/office/drawing/2014/main" id="{3C25B032-D3D6-4596-581C-DC2AA3D00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811" y="1064660"/>
            <a:ext cx="3956179" cy="5409787"/>
          </a:xfrm>
          <a:prstGeom prst="rect">
            <a:avLst/>
          </a:prstGeom>
        </p:spPr>
      </p:pic>
      <p:pic>
        <p:nvPicPr>
          <p:cNvPr id="6" name="Imagem 5" descr="Interface gráfica do usuário, Site&#10;&#10;Descrição gerada automaticamente">
            <a:extLst>
              <a:ext uri="{FF2B5EF4-FFF2-40B4-BE49-F238E27FC236}">
                <a16:creationId xmlns:a16="http://schemas.microsoft.com/office/drawing/2014/main" id="{F8FF41FF-92DA-DC21-1779-D7FDB9F49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577" y="1306287"/>
            <a:ext cx="4076268" cy="5168160"/>
          </a:xfrm>
          <a:prstGeom prst="rect">
            <a:avLst/>
          </a:prstGeom>
        </p:spPr>
      </p:pic>
    </p:spTree>
    <p:extLst>
      <p:ext uri="{BB962C8B-B14F-4D97-AF65-F5344CB8AC3E}">
        <p14:creationId xmlns:p14="http://schemas.microsoft.com/office/powerpoint/2010/main" val="1088183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437456-DB54-9A4E-20E7-D3B30E841205}"/>
              </a:ext>
            </a:extLst>
          </p:cNvPr>
          <p:cNvSpPr>
            <a:spLocks noGrp="1"/>
          </p:cNvSpPr>
          <p:nvPr>
            <p:ph type="title"/>
          </p:nvPr>
        </p:nvSpPr>
        <p:spPr>
          <a:xfrm>
            <a:off x="838200" y="575218"/>
            <a:ext cx="10515600" cy="905377"/>
          </a:xfrm>
        </p:spPr>
        <p:txBody>
          <a:bodyPr>
            <a:normAutofit/>
          </a:bodyPr>
          <a:lstStyle/>
          <a:p>
            <a:pPr algn="ctr"/>
            <a:r>
              <a:rPr lang="pt-BR" sz="2800" b="1" dirty="0"/>
              <a:t>CERÂMICA VOL 27 (137) 1981 CARTA DO PRESIDENTE  </a:t>
            </a:r>
            <a:br>
              <a:rPr lang="pt-BR" sz="2800" b="1" dirty="0"/>
            </a:br>
            <a:r>
              <a:rPr lang="pt-BR" sz="2800" b="1" dirty="0"/>
              <a:t>DESTAQUE</a:t>
            </a:r>
            <a:endParaRPr lang="pt-BR" sz="2800" dirty="0"/>
          </a:p>
        </p:txBody>
      </p:sp>
      <p:sp>
        <p:nvSpPr>
          <p:cNvPr id="4" name="CaixaDeTexto 3">
            <a:extLst>
              <a:ext uri="{FF2B5EF4-FFF2-40B4-BE49-F238E27FC236}">
                <a16:creationId xmlns:a16="http://schemas.microsoft.com/office/drawing/2014/main" id="{70BF264D-97E5-E918-11E4-13DF1F6E635A}"/>
              </a:ext>
            </a:extLst>
          </p:cNvPr>
          <p:cNvSpPr txBox="1"/>
          <p:nvPr/>
        </p:nvSpPr>
        <p:spPr>
          <a:xfrm>
            <a:off x="3046863" y="2355547"/>
            <a:ext cx="6093724" cy="3733971"/>
          </a:xfrm>
          <a:prstGeom prst="rect">
            <a:avLst/>
          </a:prstGeom>
          <a:noFill/>
        </p:spPr>
        <p:txBody>
          <a:bodyPr wrap="square">
            <a:spAutoFit/>
          </a:bodyPr>
          <a:lstStyle/>
          <a:p>
            <a:pPr algn="just">
              <a:lnSpc>
                <a:spcPct val="107000"/>
              </a:lnSpc>
              <a:spcAft>
                <a:spcPts val="800"/>
              </a:spcAft>
            </a:pPr>
            <a:r>
              <a:rPr lang="pt-BR" sz="2400" kern="100" dirty="0">
                <a:effectLst/>
                <a:latin typeface="Calibri" panose="020F0502020204030204" pitchFamily="34" charset="0"/>
                <a:ea typeface="Calibri" panose="020F0502020204030204" pitchFamily="34" charset="0"/>
                <a:cs typeface="Times New Roman" panose="02020603050405020304" pitchFamily="18" charset="0"/>
              </a:rPr>
              <a:t>O Presidente então eleito comenta sobre </a:t>
            </a:r>
            <a:r>
              <a:rPr lang="pt-BR" sz="2400" b="1" kern="100" dirty="0">
                <a:effectLst/>
                <a:latin typeface="Calibri" panose="020F0502020204030204" pitchFamily="34" charset="0"/>
                <a:ea typeface="Calibri" panose="020F0502020204030204" pitchFamily="34" charset="0"/>
                <a:cs typeface="Times New Roman" panose="02020603050405020304" pitchFamily="18" charset="0"/>
              </a:rPr>
              <a:t>“a sombra da responsabilidade de ser Presidente pela segunda vez: ... a honra é muito grande por ter sido, de novo, eleito</a:t>
            </a:r>
            <a:r>
              <a:rPr lang="pt-BR" sz="2400" kern="100" dirty="0">
                <a:effectLst/>
                <a:latin typeface="Calibri" panose="020F0502020204030204" pitchFamily="34" charset="0"/>
                <a:ea typeface="Calibri" panose="020F0502020204030204" pitchFamily="34" charset="0"/>
                <a:cs typeface="Times New Roman" panose="02020603050405020304" pitchFamily="18" charset="0"/>
              </a:rPr>
              <a:t>...Tenho sorte por poder contar... com a colaboração integral da antiga Diretoria... frente ao trabalho que pretendemos realizar, visando uma Associação cada vez maior e melhor para seus Associados.” </a:t>
            </a:r>
          </a:p>
          <a:p>
            <a:pPr algn="just">
              <a:lnSpc>
                <a:spcPct val="107000"/>
              </a:lnSpc>
              <a:spcAft>
                <a:spcPts val="800"/>
              </a:spcAft>
            </a:pPr>
            <a:r>
              <a:rPr lang="pt-BR" sz="2400" kern="100" dirty="0">
                <a:latin typeface="Calibri" panose="020F0502020204030204" pitchFamily="34" charset="0"/>
                <a:ea typeface="Calibri" panose="020F0502020204030204" pitchFamily="34" charset="0"/>
                <a:cs typeface="Times New Roman" panose="02020603050405020304" pitchFamily="18" charset="0"/>
              </a:rPr>
              <a:t>Dr. Pérsio de Souza Santos</a:t>
            </a:r>
            <a:endParaRPr lang="pt-B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3708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na Helena\Pictures\2019-07\IMG_21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91504" y="840000"/>
            <a:ext cx="6720000" cy="5040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7248128" y="1308922"/>
            <a:ext cx="3312368" cy="4464496"/>
          </a:xfrm>
        </p:spPr>
        <p:txBody>
          <a:bodyPr/>
          <a:lstStyle/>
          <a:p>
            <a:r>
              <a:rPr lang="pt-BR" sz="2800" b="1" dirty="0"/>
              <a:t>Primeiros trabalhos de cerâmica avançada</a:t>
            </a:r>
            <a:br>
              <a:rPr lang="pt-BR" sz="2800" b="1" dirty="0"/>
            </a:br>
            <a:br>
              <a:rPr lang="pt-BR" sz="2800" b="1" dirty="0"/>
            </a:br>
            <a:r>
              <a:rPr lang="pt-BR" sz="2800" b="1" dirty="0"/>
              <a:t>Arte cerâmica </a:t>
            </a:r>
            <a:br>
              <a:rPr lang="pt-BR" sz="2800" b="1" dirty="0"/>
            </a:br>
            <a:br>
              <a:rPr lang="pt-BR" sz="2800" b="1" dirty="0"/>
            </a:br>
            <a:r>
              <a:rPr lang="pt-BR" sz="2800" b="1" dirty="0"/>
              <a:t>101 Trabalhos</a:t>
            </a:r>
            <a:br>
              <a:rPr lang="pt-BR" sz="2800" b="1" dirty="0"/>
            </a:br>
            <a:br>
              <a:rPr lang="pt-BR" sz="2800" b="1" dirty="0"/>
            </a:br>
            <a:br>
              <a:rPr lang="pt-BR" sz="2800" b="1" dirty="0"/>
            </a:br>
            <a:br>
              <a:rPr lang="pt-BR" sz="2400" dirty="0"/>
            </a:br>
            <a:endParaRPr lang="pt-BR" sz="2400" dirty="0"/>
          </a:p>
        </p:txBody>
      </p:sp>
    </p:spTree>
    <p:extLst>
      <p:ext uri="{BB962C8B-B14F-4D97-AF65-F5344CB8AC3E}">
        <p14:creationId xmlns:p14="http://schemas.microsoft.com/office/powerpoint/2010/main" val="1224641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na Helena\Pictures\2019-07\IMG_21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63512" y="862870"/>
            <a:ext cx="6720000" cy="5040000"/>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Texto 2"/>
          <p:cNvSpPr>
            <a:spLocks noGrp="1"/>
          </p:cNvSpPr>
          <p:nvPr>
            <p:ph type="body" idx="1"/>
          </p:nvPr>
        </p:nvSpPr>
        <p:spPr>
          <a:xfrm>
            <a:off x="7240553" y="821094"/>
            <a:ext cx="4441373" cy="5654351"/>
          </a:xfrm>
        </p:spPr>
        <p:txBody>
          <a:bodyPr>
            <a:noAutofit/>
          </a:bodyPr>
          <a:lstStyle/>
          <a:p>
            <a:r>
              <a:rPr lang="pt-BR" b="1" dirty="0"/>
              <a:t>Primeira Edição de Anais</a:t>
            </a:r>
          </a:p>
          <a:p>
            <a:endParaRPr lang="pt-BR" b="1" dirty="0"/>
          </a:p>
          <a:p>
            <a:r>
              <a:rPr lang="pt-BR" b="1" dirty="0"/>
              <a:t>Painel sobre cerâmica supercondutora</a:t>
            </a:r>
          </a:p>
          <a:p>
            <a:endParaRPr lang="pt-BR" b="1" dirty="0"/>
          </a:p>
          <a:p>
            <a:r>
              <a:rPr lang="pt-BR" b="1" dirty="0"/>
              <a:t>Convênio ABC/MCTI</a:t>
            </a:r>
          </a:p>
          <a:p>
            <a:endParaRPr lang="pt-BR" b="1" dirty="0"/>
          </a:p>
          <a:p>
            <a:r>
              <a:rPr lang="pt-BR" b="1" dirty="0"/>
              <a:t> Show da Gal Costa no jantar de confraternização</a:t>
            </a:r>
          </a:p>
          <a:p>
            <a:endParaRPr lang="pt-BR" b="1" dirty="0"/>
          </a:p>
          <a:p>
            <a:r>
              <a:rPr lang="pt-BR" b="1" dirty="0"/>
              <a:t> 106 Trabalhos</a:t>
            </a:r>
          </a:p>
        </p:txBody>
      </p:sp>
    </p:spTree>
    <p:extLst>
      <p:ext uri="{BB962C8B-B14F-4D97-AF65-F5344CB8AC3E}">
        <p14:creationId xmlns:p14="http://schemas.microsoft.com/office/powerpoint/2010/main" val="3793537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na Helena\Pictures\2019-07\IMG_21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5"/>
          <a:stretch/>
        </p:blipFill>
        <p:spPr bwMode="auto">
          <a:xfrm rot="5400000">
            <a:off x="777277" y="898851"/>
            <a:ext cx="6858000" cy="529356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7399176" y="494522"/>
            <a:ext cx="4152122" cy="6046238"/>
          </a:xfrm>
        </p:spPr>
        <p:txBody>
          <a:bodyPr>
            <a:noAutofit/>
          </a:bodyPr>
          <a:lstStyle/>
          <a:p>
            <a:r>
              <a:rPr lang="pt-BR" sz="2400" b="1" dirty="0"/>
              <a:t>Encarte sobre Cerâmicas Avançadas: sugestões para o seu desenvolvimento no Brasil. </a:t>
            </a:r>
            <a:br>
              <a:rPr lang="pt-BR" sz="2400" b="1" dirty="0"/>
            </a:br>
            <a:br>
              <a:rPr lang="pt-BR" sz="2400" b="1" dirty="0"/>
            </a:br>
            <a:r>
              <a:rPr lang="pt-BR" sz="2400" b="1" dirty="0"/>
              <a:t>Encaminhado para o MCTI (carta resposta do Ministro) e para a Comissão de C&amp;T da Câmara</a:t>
            </a:r>
            <a:br>
              <a:rPr lang="pt-BR" sz="2400" b="1" dirty="0"/>
            </a:br>
            <a:br>
              <a:rPr lang="pt-BR" sz="2400" b="1" dirty="0"/>
            </a:br>
            <a:r>
              <a:rPr lang="pt-BR" sz="2400" b="1" dirty="0"/>
              <a:t>Comitiva para o Japão</a:t>
            </a:r>
            <a:br>
              <a:rPr lang="pt-BR" sz="2400" b="1" dirty="0"/>
            </a:br>
            <a:br>
              <a:rPr lang="pt-BR" sz="2400" b="1" dirty="0"/>
            </a:br>
            <a:r>
              <a:rPr lang="pt-BR" sz="2400" b="1" dirty="0"/>
              <a:t>Órgãos de representação: CNPQ, CAPES, RHAE, PADCT </a:t>
            </a:r>
          </a:p>
        </p:txBody>
      </p:sp>
    </p:spTree>
    <p:extLst>
      <p:ext uri="{BB962C8B-B14F-4D97-AF65-F5344CB8AC3E}">
        <p14:creationId xmlns:p14="http://schemas.microsoft.com/office/powerpoint/2010/main" val="121067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na Helena\Pictures\2019-07\IMG_21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39744" y="894000"/>
            <a:ext cx="6816000" cy="51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768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na Helena\Pictures\2019-07\IMG_21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169645" y="1262152"/>
            <a:ext cx="6283835" cy="47128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na Helena\Pictures\2019-07\IMG_21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1343" y="-675454"/>
            <a:ext cx="8640964" cy="619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224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na Helena\Pictures\2019-07\IMG_21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82"/>
          <a:stretch/>
        </p:blipFill>
        <p:spPr bwMode="auto">
          <a:xfrm rot="5400000">
            <a:off x="2243056" y="873232"/>
            <a:ext cx="6553200" cy="50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303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Ana Helena\Pictures\2019-07\IMG_212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70" t="12935" r="-848" b="7090"/>
          <a:stretch/>
        </p:blipFill>
        <p:spPr bwMode="auto">
          <a:xfrm>
            <a:off x="1524000" y="476672"/>
            <a:ext cx="8854440" cy="616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134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98" t="2074" r="15649"/>
          <a:stretch/>
        </p:blipFill>
        <p:spPr bwMode="auto">
          <a:xfrm rot="16200000">
            <a:off x="3434900" y="-1111948"/>
            <a:ext cx="5318760" cy="921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184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6B4D2E1-CD14-312C-3713-4E68FA51C5DF}"/>
              </a:ext>
            </a:extLst>
          </p:cNvPr>
          <p:cNvPicPr>
            <a:picLocks noChangeAspect="1"/>
          </p:cNvPicPr>
          <p:nvPr/>
        </p:nvPicPr>
        <p:blipFill rotWithShape="1">
          <a:blip r:embed="rId2">
            <a:alphaModFix amt="35000"/>
          </a:blip>
          <a:srcRect t="1150" b="14580"/>
          <a:stretch/>
        </p:blipFill>
        <p:spPr>
          <a:xfrm>
            <a:off x="20" y="10"/>
            <a:ext cx="12191980" cy="6857990"/>
          </a:xfrm>
          <a:prstGeom prst="rect">
            <a:avLst/>
          </a:prstGeom>
        </p:spPr>
      </p:pic>
      <p:sp>
        <p:nvSpPr>
          <p:cNvPr id="2" name="Título 1">
            <a:extLst>
              <a:ext uri="{FF2B5EF4-FFF2-40B4-BE49-F238E27FC236}">
                <a16:creationId xmlns:a16="http://schemas.microsoft.com/office/drawing/2014/main" id="{8E5EC33B-E825-5AA7-9BB5-4B43878193D8}"/>
              </a:ext>
            </a:extLst>
          </p:cNvPr>
          <p:cNvSpPr>
            <a:spLocks noGrp="1"/>
          </p:cNvSpPr>
          <p:nvPr>
            <p:ph type="title"/>
          </p:nvPr>
        </p:nvSpPr>
        <p:spPr>
          <a:xfrm>
            <a:off x="838200" y="167951"/>
            <a:ext cx="9761376" cy="976637"/>
          </a:xfrm>
        </p:spPr>
        <p:txBody>
          <a:bodyPr>
            <a:normAutofit/>
          </a:bodyPr>
          <a:lstStyle/>
          <a:p>
            <a:pPr algn="ctr"/>
            <a:r>
              <a:rPr lang="pt-BR" b="1" dirty="0">
                <a:solidFill>
                  <a:srgbClr val="FFFFFF"/>
                </a:solidFill>
              </a:rPr>
              <a:t>   ABCERAM - HISTÓRIA</a:t>
            </a:r>
          </a:p>
        </p:txBody>
      </p:sp>
      <p:graphicFrame>
        <p:nvGraphicFramePr>
          <p:cNvPr id="5" name="Espaço Reservado para Conteúdo 2">
            <a:extLst>
              <a:ext uri="{FF2B5EF4-FFF2-40B4-BE49-F238E27FC236}">
                <a16:creationId xmlns:a16="http://schemas.microsoft.com/office/drawing/2014/main" id="{FAFE2300-3C7C-0128-1C3D-51B0FF36DEBD}"/>
              </a:ext>
            </a:extLst>
          </p:cNvPr>
          <p:cNvGraphicFramePr>
            <a:graphicFrameLocks noGrp="1"/>
          </p:cNvGraphicFramePr>
          <p:nvPr>
            <p:ph idx="1"/>
            <p:extLst>
              <p:ext uri="{D42A27DB-BD31-4B8C-83A1-F6EECF244321}">
                <p14:modId xmlns:p14="http://schemas.microsoft.com/office/powerpoint/2010/main" val="2151778086"/>
              </p:ext>
            </p:extLst>
          </p:nvPr>
        </p:nvGraphicFramePr>
        <p:xfrm>
          <a:off x="550506" y="1558212"/>
          <a:ext cx="11112759" cy="5019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974136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na Helena\Pictures\2019-07\IMG_21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645416" y="812009"/>
            <a:ext cx="6720000" cy="50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19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na Helena\Pictures\2019-07\IMG_21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432" y="-326100"/>
            <a:ext cx="9600000" cy="72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4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na Helena\Pictures\2019-07\IMG_21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11624" y="864096"/>
            <a:ext cx="6912768"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230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na Helena\Pictures\2019-07\IMG_211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0" t="6165"/>
          <a:stretch/>
        </p:blipFill>
        <p:spPr bwMode="auto">
          <a:xfrm>
            <a:off x="2135560" y="908720"/>
            <a:ext cx="7564918"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935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AB808B-D867-A61E-724E-D942E5B95BAC}"/>
              </a:ext>
            </a:extLst>
          </p:cNvPr>
          <p:cNvSpPr>
            <a:spLocks noGrp="1"/>
          </p:cNvSpPr>
          <p:nvPr>
            <p:ph type="title"/>
          </p:nvPr>
        </p:nvSpPr>
        <p:spPr>
          <a:xfrm>
            <a:off x="838200" y="541290"/>
            <a:ext cx="10515600" cy="618385"/>
          </a:xfrm>
        </p:spPr>
        <p:txBody>
          <a:bodyPr>
            <a:normAutofit/>
          </a:bodyPr>
          <a:lstStyle/>
          <a:p>
            <a:pPr algn="ctr"/>
            <a:r>
              <a:rPr lang="pt-BR" sz="2800" b="1" dirty="0"/>
              <a:t>CERÂMICA VOL 35 (234) 1989</a:t>
            </a:r>
          </a:p>
        </p:txBody>
      </p:sp>
      <p:pic>
        <p:nvPicPr>
          <p:cNvPr id="4" name="Imagem 3">
            <a:extLst>
              <a:ext uri="{FF2B5EF4-FFF2-40B4-BE49-F238E27FC236}">
                <a16:creationId xmlns:a16="http://schemas.microsoft.com/office/drawing/2014/main" id="{C4853DE6-5A66-7C1A-C188-6B4CB646F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266" y="1429521"/>
            <a:ext cx="3901126" cy="5152516"/>
          </a:xfrm>
          <a:prstGeom prst="rect">
            <a:avLst/>
          </a:prstGeom>
        </p:spPr>
      </p:pic>
      <p:sp>
        <p:nvSpPr>
          <p:cNvPr id="6" name="CaixaDeTexto 5">
            <a:extLst>
              <a:ext uri="{FF2B5EF4-FFF2-40B4-BE49-F238E27FC236}">
                <a16:creationId xmlns:a16="http://schemas.microsoft.com/office/drawing/2014/main" id="{CA3024A7-A0B4-D804-F049-891311D5D088}"/>
              </a:ext>
            </a:extLst>
          </p:cNvPr>
          <p:cNvSpPr txBox="1"/>
          <p:nvPr/>
        </p:nvSpPr>
        <p:spPr>
          <a:xfrm>
            <a:off x="6027575" y="1063690"/>
            <a:ext cx="4161453" cy="5909310"/>
          </a:xfrm>
          <a:prstGeom prst="rect">
            <a:avLst/>
          </a:prstGeom>
          <a:noFill/>
        </p:spPr>
        <p:txBody>
          <a:bodyPr wrap="square">
            <a:spAutoFit/>
          </a:bodyPr>
          <a:lstStyle/>
          <a:p>
            <a:endParaRPr lang="pt-BR" sz="1800" dirty="0"/>
          </a:p>
          <a:p>
            <a:endParaRPr lang="pt-BR" dirty="0"/>
          </a:p>
          <a:p>
            <a:endParaRPr lang="pt-BR" sz="1800" dirty="0"/>
          </a:p>
          <a:p>
            <a:r>
              <a:rPr lang="pt-BR" sz="2800" dirty="0"/>
              <a:t>33º CBC -1989</a:t>
            </a:r>
            <a:br>
              <a:rPr lang="pt-BR" sz="2800" dirty="0"/>
            </a:br>
            <a:r>
              <a:rPr lang="pt-BR" sz="2800" dirty="0"/>
              <a:t>Serra Negra</a:t>
            </a:r>
            <a:br>
              <a:rPr lang="pt-BR" sz="2800" dirty="0"/>
            </a:br>
            <a:br>
              <a:rPr lang="pt-BR" sz="2800" dirty="0"/>
            </a:br>
            <a:r>
              <a:rPr lang="pt-BR" sz="2800" dirty="0"/>
              <a:t>1ª solicitação de recursos para CNPq; RHAE (5 palestrantes estrangeiros)</a:t>
            </a:r>
            <a:br>
              <a:rPr lang="pt-BR" sz="2800" dirty="0"/>
            </a:br>
            <a:br>
              <a:rPr lang="pt-BR" sz="2800" dirty="0"/>
            </a:br>
            <a:r>
              <a:rPr lang="pt-BR" sz="2800" dirty="0"/>
              <a:t>1ª vez apresentação na forma de pôsteres</a:t>
            </a:r>
            <a:br>
              <a:rPr lang="pt-BR" sz="2800" dirty="0"/>
            </a:br>
            <a:br>
              <a:rPr lang="pt-BR" sz="1800" dirty="0"/>
            </a:br>
            <a:br>
              <a:rPr lang="pt-BR" sz="1800" dirty="0"/>
            </a:br>
            <a:br>
              <a:rPr lang="pt-BR" sz="1800" dirty="0"/>
            </a:br>
            <a:endParaRPr lang="pt-BR" dirty="0"/>
          </a:p>
        </p:txBody>
      </p:sp>
    </p:spTree>
    <p:extLst>
      <p:ext uri="{BB962C8B-B14F-4D97-AF65-F5344CB8AC3E}">
        <p14:creationId xmlns:p14="http://schemas.microsoft.com/office/powerpoint/2010/main" val="1564541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na Helena\Pictures\2019-07\IMG_21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63512" y="1028640"/>
            <a:ext cx="6720000" cy="5040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7445829" y="597159"/>
            <a:ext cx="3788228" cy="5747657"/>
          </a:xfrm>
        </p:spPr>
        <p:txBody>
          <a:bodyPr>
            <a:normAutofit/>
          </a:bodyPr>
          <a:lstStyle/>
          <a:p>
            <a:br>
              <a:rPr lang="pt-BR" sz="2000" dirty="0"/>
            </a:br>
            <a:br>
              <a:rPr lang="pt-BR" sz="2000" dirty="0"/>
            </a:br>
            <a:r>
              <a:rPr lang="pt-BR" sz="2700" b="1" dirty="0"/>
              <a:t>35º CBC – 1991</a:t>
            </a:r>
            <a:br>
              <a:rPr lang="pt-BR" sz="2700" b="1" dirty="0"/>
            </a:br>
            <a:r>
              <a:rPr lang="pt-BR" sz="2700" b="1" dirty="0"/>
              <a:t>Belo Horizonte</a:t>
            </a:r>
            <a:br>
              <a:rPr lang="pt-BR" sz="2700" b="1" dirty="0"/>
            </a:br>
            <a:br>
              <a:rPr lang="pt-BR" sz="2700" b="1" dirty="0"/>
            </a:br>
            <a:r>
              <a:rPr lang="pt-BR" sz="2700" b="1" dirty="0"/>
              <a:t>540 congressistas</a:t>
            </a:r>
            <a:br>
              <a:rPr lang="pt-BR" sz="2700" b="1" dirty="0"/>
            </a:br>
            <a:br>
              <a:rPr lang="pt-BR" sz="2700" b="1" dirty="0"/>
            </a:br>
            <a:r>
              <a:rPr lang="pt-BR" sz="2700" b="1" dirty="0"/>
              <a:t>1ª exposição de </a:t>
            </a:r>
            <a:r>
              <a:rPr lang="pt-BR" sz="2700" b="1" dirty="0" err="1"/>
              <a:t>ceramografia</a:t>
            </a:r>
            <a:br>
              <a:rPr lang="pt-BR" sz="2700" b="1" dirty="0"/>
            </a:br>
            <a:br>
              <a:rPr lang="pt-BR" sz="2700" b="1" dirty="0"/>
            </a:br>
            <a:r>
              <a:rPr lang="pt-BR" sz="2700" b="1" dirty="0"/>
              <a:t>254 trabalhos</a:t>
            </a:r>
            <a:br>
              <a:rPr lang="pt-BR" sz="2700" b="1" dirty="0"/>
            </a:br>
            <a:r>
              <a:rPr lang="pt-BR" sz="2700" b="1" dirty="0"/>
              <a:t>47 trabalhos do exterior</a:t>
            </a:r>
            <a:br>
              <a:rPr lang="pt-BR" sz="2700" b="1" dirty="0"/>
            </a:br>
            <a:br>
              <a:rPr lang="pt-BR" sz="2000" dirty="0"/>
            </a:br>
            <a:br>
              <a:rPr lang="pt-BR" sz="2000" dirty="0"/>
            </a:br>
            <a:br>
              <a:rPr lang="pt-BR" sz="2000" dirty="0"/>
            </a:br>
            <a:endParaRPr lang="pt-BR" sz="2000" dirty="0"/>
          </a:p>
        </p:txBody>
      </p:sp>
    </p:spTree>
    <p:extLst>
      <p:ext uri="{BB962C8B-B14F-4D97-AF65-F5344CB8AC3E}">
        <p14:creationId xmlns:p14="http://schemas.microsoft.com/office/powerpoint/2010/main" val="1550142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na Helena\Pictures\2019-07\IMG_21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27648" y="864096"/>
            <a:ext cx="6912768"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211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FBFC4-7825-C9FF-72F4-4DACDA9A2DAE}"/>
              </a:ext>
            </a:extLst>
          </p:cNvPr>
          <p:cNvSpPr>
            <a:spLocks noGrp="1"/>
          </p:cNvSpPr>
          <p:nvPr>
            <p:ph type="title"/>
          </p:nvPr>
        </p:nvSpPr>
        <p:spPr>
          <a:xfrm>
            <a:off x="838199" y="724593"/>
            <a:ext cx="10515600" cy="562168"/>
          </a:xfrm>
        </p:spPr>
        <p:txBody>
          <a:bodyPr>
            <a:normAutofit/>
          </a:bodyPr>
          <a:lstStyle/>
          <a:p>
            <a:pPr algn="ctr"/>
            <a:r>
              <a:rPr lang="pt-BR" sz="2800" b="1" dirty="0"/>
              <a:t>CERÂMICA VOL 69 (389) 2023</a:t>
            </a:r>
          </a:p>
        </p:txBody>
      </p:sp>
      <p:pic>
        <p:nvPicPr>
          <p:cNvPr id="5" name="Espaço Reservado para Conteúdo 4" descr="Uma imagem contendo Diagrama&#10;&#10;Descrição gerada automaticamente">
            <a:extLst>
              <a:ext uri="{FF2B5EF4-FFF2-40B4-BE49-F238E27FC236}">
                <a16:creationId xmlns:a16="http://schemas.microsoft.com/office/drawing/2014/main" id="{0667B0F7-3970-0E62-3D68-9C57FCADB1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917" y="1405174"/>
            <a:ext cx="3826721" cy="5265119"/>
          </a:xfrm>
        </p:spPr>
      </p:pic>
      <p:pic>
        <p:nvPicPr>
          <p:cNvPr id="3" name="Espaço Reservado para Conteúdo 4" descr="Texto, Carta&#10;&#10;Descrição gerada automaticamente">
            <a:extLst>
              <a:ext uri="{FF2B5EF4-FFF2-40B4-BE49-F238E27FC236}">
                <a16:creationId xmlns:a16="http://schemas.microsoft.com/office/drawing/2014/main" id="{DFB6B1FA-B89A-8561-112E-6CAB72498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638" y="1409016"/>
            <a:ext cx="3826721" cy="5261277"/>
          </a:xfrm>
          <a:prstGeom prst="rect">
            <a:avLst/>
          </a:prstGeom>
        </p:spPr>
      </p:pic>
      <p:sp>
        <p:nvSpPr>
          <p:cNvPr id="6" name="CaixaDeTexto 5">
            <a:extLst>
              <a:ext uri="{FF2B5EF4-FFF2-40B4-BE49-F238E27FC236}">
                <a16:creationId xmlns:a16="http://schemas.microsoft.com/office/drawing/2014/main" id="{1C56DD5E-63CD-0835-7E2E-47E9D0724AC0}"/>
              </a:ext>
            </a:extLst>
          </p:cNvPr>
          <p:cNvSpPr txBox="1"/>
          <p:nvPr/>
        </p:nvSpPr>
        <p:spPr>
          <a:xfrm>
            <a:off x="7888406" y="1713916"/>
            <a:ext cx="3825794" cy="4564070"/>
          </a:xfrm>
          <a:prstGeom prst="rect">
            <a:avLst/>
          </a:prstGeom>
          <a:noFill/>
        </p:spPr>
        <p:txBody>
          <a:bodyPr wrap="square">
            <a:spAutoFit/>
          </a:bodyPr>
          <a:lstStyle/>
          <a:p>
            <a:pPr algn="just">
              <a:lnSpc>
                <a:spcPct val="107000"/>
              </a:lnSpc>
              <a:spcAft>
                <a:spcPts val="800"/>
              </a:spcAft>
            </a:pPr>
            <a:r>
              <a:rPr lang="pt-BR" sz="2000" kern="100" dirty="0">
                <a:effectLst/>
                <a:latin typeface="Calibri" panose="020F0502020204030204" pitchFamily="34" charset="0"/>
                <a:ea typeface="Calibri" panose="020F0502020204030204" pitchFamily="34" charset="0"/>
                <a:cs typeface="Times New Roman" panose="02020603050405020304" pitchFamily="18" charset="0"/>
              </a:rPr>
              <a:t>O destaque do Editorial é </a:t>
            </a:r>
            <a:r>
              <a:rPr lang="pt-BR" sz="2000" b="1" kern="100" dirty="0">
                <a:effectLst/>
                <a:latin typeface="Calibri" panose="020F0502020204030204" pitchFamily="34" charset="0"/>
                <a:ea typeface="Calibri" panose="020F0502020204030204" pitchFamily="34" charset="0"/>
                <a:cs typeface="Times New Roman" panose="02020603050405020304" pitchFamily="18" charset="0"/>
              </a:rPr>
              <a:t>“..o início do Volume 69 da Revista e dos 69 anos de publicação ininterrupta”</a:t>
            </a:r>
            <a:r>
              <a:rPr lang="pt-BR" sz="2000" kern="100" dirty="0">
                <a:effectLst/>
                <a:latin typeface="Calibri" panose="020F0502020204030204" pitchFamily="34" charset="0"/>
                <a:ea typeface="Calibri" panose="020F0502020204030204" pitchFamily="34" charset="0"/>
                <a:cs typeface="Times New Roman" panose="02020603050405020304" pitchFamily="18" charset="0"/>
              </a:rPr>
              <a:t>. Também apresenta um convite para “..todos participarem do 67</a:t>
            </a:r>
            <a:r>
              <a:rPr lang="pt-BR" sz="2000" kern="100" dirty="0">
                <a:effectLst/>
                <a:latin typeface="Calibri" panose="020F0502020204030204" pitchFamily="34" charset="0"/>
                <a:ea typeface="Calibri" panose="020F0502020204030204" pitchFamily="34" charset="0"/>
                <a:cs typeface="Calibri" panose="020F0502020204030204" pitchFamily="34" charset="0"/>
              </a:rPr>
              <a:t>°</a:t>
            </a:r>
            <a:r>
              <a:rPr lang="pt-BR" sz="2000" kern="100" dirty="0">
                <a:effectLst/>
                <a:latin typeface="Calibri" panose="020F0502020204030204" pitchFamily="34" charset="0"/>
                <a:ea typeface="Calibri" panose="020F0502020204030204" pitchFamily="34" charset="0"/>
                <a:cs typeface="Times New Roman" panose="02020603050405020304" pitchFamily="18" charset="0"/>
              </a:rPr>
              <a:t>Congresso” e parabeniza “os alunos do PPG CEM do Departamento de Engenharia de Materiais da UFSCar” pelos prêmios recebidos no 42</a:t>
            </a:r>
            <a:r>
              <a:rPr lang="pt-BR" sz="2000" kern="1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pt-BR"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pt-BR" sz="2000" kern="100" dirty="0" err="1">
                <a:effectLst/>
                <a:latin typeface="Calibri" panose="020F0502020204030204" pitchFamily="34" charset="0"/>
                <a:ea typeface="Calibri" panose="020F0502020204030204" pitchFamily="34" charset="0"/>
                <a:cs typeface="Times New Roman" panose="02020603050405020304" pitchFamily="18" charset="0"/>
              </a:rPr>
              <a:t>Latin-America</a:t>
            </a:r>
            <a:r>
              <a:rPr lang="pt-BR" sz="2000" kern="100" dirty="0">
                <a:effectLst/>
                <a:latin typeface="Calibri" panose="020F0502020204030204" pitchFamily="34" charset="0"/>
                <a:ea typeface="Calibri" panose="020F0502020204030204" pitchFamily="34" charset="0"/>
                <a:cs typeface="Times New Roman" panose="02020603050405020304" pitchFamily="18" charset="0"/>
              </a:rPr>
              <a:t> Congress – ALAFAR 2022”.</a:t>
            </a:r>
          </a:p>
          <a:p>
            <a:pPr algn="just">
              <a:lnSpc>
                <a:spcPct val="107000"/>
              </a:lnSpc>
              <a:spcAft>
                <a:spcPts val="800"/>
              </a:spcAft>
            </a:pPr>
            <a:endParaRPr lang="pt-BR"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2000" kern="100" dirty="0">
                <a:latin typeface="Calibri" panose="020F0502020204030204" pitchFamily="34" charset="0"/>
                <a:ea typeface="Calibri" panose="020F0502020204030204" pitchFamily="34" charset="0"/>
                <a:cs typeface="Times New Roman" panose="02020603050405020304" pitchFamily="18" charset="0"/>
              </a:rPr>
              <a:t>Dr. Humberto N </a:t>
            </a:r>
            <a:r>
              <a:rPr lang="pt-BR" sz="2000" kern="100" dirty="0" err="1">
                <a:latin typeface="Calibri" panose="020F0502020204030204" pitchFamily="34" charset="0"/>
                <a:ea typeface="Calibri" panose="020F0502020204030204" pitchFamily="34" charset="0"/>
                <a:cs typeface="Times New Roman" panose="02020603050405020304" pitchFamily="18" charset="0"/>
              </a:rPr>
              <a:t>Yoshimura</a:t>
            </a:r>
            <a:r>
              <a:rPr lang="pt-BR" sz="2000" kern="100" dirty="0">
                <a:latin typeface="Calibri" panose="020F0502020204030204" pitchFamily="34" charset="0"/>
                <a:ea typeface="Calibri" panose="020F0502020204030204" pitchFamily="34" charset="0"/>
                <a:cs typeface="Times New Roman" panose="02020603050405020304" pitchFamily="18" charset="0"/>
              </a:rPr>
              <a:t> (Editor)</a:t>
            </a:r>
            <a:endParaRPr lang="pt-BR"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1395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BDD7F28-75F2-0247-994E-5C7130D9DD3D}"/>
              </a:ext>
            </a:extLst>
          </p:cNvPr>
          <p:cNvSpPr>
            <a:spLocks noGrp="1"/>
          </p:cNvSpPr>
          <p:nvPr>
            <p:ph type="title"/>
          </p:nvPr>
        </p:nvSpPr>
        <p:spPr>
          <a:xfrm>
            <a:off x="466722" y="586855"/>
            <a:ext cx="3201366" cy="3387497"/>
          </a:xfrm>
        </p:spPr>
        <p:txBody>
          <a:bodyPr anchor="b">
            <a:normAutofit/>
          </a:bodyPr>
          <a:lstStyle/>
          <a:p>
            <a:pPr algn="r"/>
            <a:r>
              <a:rPr lang="pt-BR" sz="4000" b="1" dirty="0">
                <a:solidFill>
                  <a:srgbClr val="FFFFFF"/>
                </a:solidFill>
              </a:rPr>
              <a:t> REVISTA  CERÂMICA INDUSTRIAL</a:t>
            </a:r>
          </a:p>
        </p:txBody>
      </p:sp>
      <p:sp>
        <p:nvSpPr>
          <p:cNvPr id="3" name="Espaço Reservado para Conteúdo 2">
            <a:extLst>
              <a:ext uri="{FF2B5EF4-FFF2-40B4-BE49-F238E27FC236}">
                <a16:creationId xmlns:a16="http://schemas.microsoft.com/office/drawing/2014/main" id="{AEE63AF4-F33C-81B7-5EB1-606D5E6CFC74}"/>
              </a:ext>
            </a:extLst>
          </p:cNvPr>
          <p:cNvSpPr>
            <a:spLocks noGrp="1"/>
          </p:cNvSpPr>
          <p:nvPr>
            <p:ph idx="1"/>
          </p:nvPr>
        </p:nvSpPr>
        <p:spPr>
          <a:xfrm>
            <a:off x="4810259" y="649480"/>
            <a:ext cx="6555347" cy="5546047"/>
          </a:xfrm>
        </p:spPr>
        <p:txBody>
          <a:bodyPr anchor="ctr">
            <a:normAutofit/>
          </a:bodyPr>
          <a:lstStyle/>
          <a:p>
            <a:pPr marL="0" indent="0">
              <a:buNone/>
            </a:pPr>
            <a:r>
              <a:rPr lang="pt-BR" sz="2000" dirty="0"/>
              <a:t>E</a:t>
            </a:r>
            <a:r>
              <a:rPr lang="pt-BR" sz="2000" b="0" i="0" dirty="0">
                <a:effectLst/>
              </a:rPr>
              <a:t>ditada desde março/abril de 1996.</a:t>
            </a:r>
          </a:p>
          <a:p>
            <a:pPr marL="0" indent="0" algn="just" rtl="0">
              <a:buNone/>
            </a:pPr>
            <a:r>
              <a:rPr lang="pt-BR" sz="2000" dirty="0"/>
              <a:t>Inicialmente organizada pela ABCERAM, atualmente a Revista Cerâmica Industrial é </a:t>
            </a:r>
            <a:r>
              <a:rPr lang="pt-BR" sz="2000" i="0" dirty="0">
                <a:effectLst/>
              </a:rPr>
              <a:t>organizada pelo Programa de Pós-Graduação em Ciência e Engenharia de Materiais, PPGCEM, da Universidade do Extremo Sul Catarinense, UNESC.</a:t>
            </a:r>
          </a:p>
          <a:p>
            <a:pPr marL="0" indent="0" algn="just">
              <a:buNone/>
            </a:pPr>
            <a:r>
              <a:rPr lang="pt-BR" sz="2000" dirty="0"/>
              <a:t>Em 2023 estão sendo publicadas as Revistas do Volume 28</a:t>
            </a:r>
            <a:r>
              <a:rPr lang="pt-BR" sz="2000" i="0" dirty="0">
                <a:effectLst/>
              </a:rPr>
              <a:t>, Número 1, 2023</a:t>
            </a:r>
          </a:p>
          <a:p>
            <a:pPr marL="0" indent="0" algn="just" rtl="0">
              <a:buNone/>
            </a:pPr>
            <a:r>
              <a:rPr lang="pt-BR" sz="2000" i="0" dirty="0">
                <a:effectLst/>
              </a:rPr>
              <a:t>www.ceramicaindustrial.org.br</a:t>
            </a:r>
          </a:p>
          <a:p>
            <a:pPr marL="0" indent="0">
              <a:buNone/>
            </a:pPr>
            <a:endParaRPr lang="pt-BR" sz="2000" b="0" i="0" dirty="0">
              <a:effectLst/>
              <a:highlight>
                <a:srgbClr val="FFFF00"/>
              </a:highlight>
            </a:endParaRPr>
          </a:p>
          <a:p>
            <a:pPr marL="0" indent="0">
              <a:buNone/>
            </a:pPr>
            <a:br>
              <a:rPr lang="pt-BR" sz="2000" dirty="0"/>
            </a:br>
            <a:endParaRPr lang="pt-BR" sz="2000" dirty="0"/>
          </a:p>
        </p:txBody>
      </p:sp>
    </p:spTree>
    <p:extLst>
      <p:ext uri="{BB962C8B-B14F-4D97-AF65-F5344CB8AC3E}">
        <p14:creationId xmlns:p14="http://schemas.microsoft.com/office/powerpoint/2010/main" val="3503015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5B4C3-C668-D37A-2C99-196729957E7A}"/>
              </a:ext>
            </a:extLst>
          </p:cNvPr>
          <p:cNvSpPr>
            <a:spLocks noGrp="1"/>
          </p:cNvSpPr>
          <p:nvPr>
            <p:ph type="title"/>
          </p:nvPr>
        </p:nvSpPr>
        <p:spPr/>
        <p:txBody>
          <a:bodyPr>
            <a:normAutofit/>
          </a:bodyPr>
          <a:lstStyle/>
          <a:p>
            <a:pPr algn="ctr"/>
            <a:r>
              <a:rPr lang="pt-BR" sz="2800" b="1" dirty="0"/>
              <a:t>CERÂMICA INDUSTRIAL VOL 1 (1) 1996</a:t>
            </a:r>
            <a:endParaRPr lang="pt-BR" sz="2800" dirty="0"/>
          </a:p>
        </p:txBody>
      </p:sp>
      <p:pic>
        <p:nvPicPr>
          <p:cNvPr id="4" name="Espaço Reservado para Conteúdo 3">
            <a:extLst>
              <a:ext uri="{FF2B5EF4-FFF2-40B4-BE49-F238E27FC236}">
                <a16:creationId xmlns:a16="http://schemas.microsoft.com/office/drawing/2014/main" id="{057F87F3-A31C-96BF-E49F-7571213ABCC2}"/>
              </a:ext>
            </a:extLst>
          </p:cNvPr>
          <p:cNvPicPr>
            <a:picLocks noGrp="1" noChangeAspect="1"/>
          </p:cNvPicPr>
          <p:nvPr>
            <p:ph idx="1"/>
          </p:nvPr>
        </p:nvPicPr>
        <p:blipFill>
          <a:blip r:embed="rId2"/>
          <a:stretch>
            <a:fillRect/>
          </a:stretch>
        </p:blipFill>
        <p:spPr>
          <a:xfrm>
            <a:off x="1636251" y="1425611"/>
            <a:ext cx="3930956" cy="5265119"/>
          </a:xfrm>
          <a:prstGeom prst="rect">
            <a:avLst/>
          </a:prstGeom>
        </p:spPr>
      </p:pic>
      <p:pic>
        <p:nvPicPr>
          <p:cNvPr id="7" name="Imagem 6" descr="Texto preto sobre fundo branco&#10;&#10;Descrição gerada automaticamente">
            <a:extLst>
              <a:ext uri="{FF2B5EF4-FFF2-40B4-BE49-F238E27FC236}">
                <a16:creationId xmlns:a16="http://schemas.microsoft.com/office/drawing/2014/main" id="{5F318140-CB69-EEA5-48A1-0090C115E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346" y="1524087"/>
            <a:ext cx="3720582" cy="5067264"/>
          </a:xfrm>
          <a:prstGeom prst="rect">
            <a:avLst/>
          </a:prstGeom>
        </p:spPr>
      </p:pic>
    </p:spTree>
    <p:extLst>
      <p:ext uri="{BB962C8B-B14F-4D97-AF65-F5344CB8AC3E}">
        <p14:creationId xmlns:p14="http://schemas.microsoft.com/office/powerpoint/2010/main" val="808881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317A632-A883-681D-1623-7340BA52EF4A}"/>
              </a:ext>
            </a:extLst>
          </p:cNvPr>
          <p:cNvSpPr>
            <a:spLocks noGrp="1"/>
          </p:cNvSpPr>
          <p:nvPr>
            <p:ph type="title"/>
          </p:nvPr>
        </p:nvSpPr>
        <p:spPr>
          <a:xfrm>
            <a:off x="8643193" y="149183"/>
            <a:ext cx="3091607" cy="896199"/>
          </a:xfrm>
        </p:spPr>
        <p:txBody>
          <a:bodyPr anchor="b">
            <a:normAutofit fontScale="90000"/>
          </a:bodyPr>
          <a:lstStyle/>
          <a:p>
            <a:r>
              <a:rPr lang="pt-BR" sz="4000" b="1" dirty="0"/>
              <a:t>ABCERAM </a:t>
            </a:r>
            <a:br>
              <a:rPr lang="pt-BR" sz="4000" b="1" dirty="0"/>
            </a:br>
            <a:endParaRPr lang="pt-BR" sz="4000" b="1" dirty="0"/>
          </a:p>
        </p:txBody>
      </p:sp>
      <p:pic>
        <p:nvPicPr>
          <p:cNvPr id="22" name="Picture 4" descr="Pessoa desenhando em um iPad">
            <a:extLst>
              <a:ext uri="{FF2B5EF4-FFF2-40B4-BE49-F238E27FC236}">
                <a16:creationId xmlns:a16="http://schemas.microsoft.com/office/drawing/2014/main" id="{C849E493-BA44-A724-F055-7D61FE877BAD}"/>
              </a:ext>
            </a:extLst>
          </p:cNvPr>
          <p:cNvPicPr>
            <a:picLocks noChangeAspect="1"/>
          </p:cNvPicPr>
          <p:nvPr/>
        </p:nvPicPr>
        <p:blipFill rotWithShape="1">
          <a:blip r:embed="rId2"/>
          <a:srcRect l="10665" r="4804" b="-1"/>
          <a:stretch/>
        </p:blipFill>
        <p:spPr>
          <a:xfrm>
            <a:off x="1348081" y="1215056"/>
            <a:ext cx="5042131" cy="3979057"/>
          </a:xfrm>
          <a:prstGeom prst="rect">
            <a:avLst/>
          </a:prstGeom>
        </p:spPr>
      </p:pic>
      <p:sp>
        <p:nvSpPr>
          <p:cNvPr id="3" name="Espaço Reservado para Conteúdo 2">
            <a:extLst>
              <a:ext uri="{FF2B5EF4-FFF2-40B4-BE49-F238E27FC236}">
                <a16:creationId xmlns:a16="http://schemas.microsoft.com/office/drawing/2014/main" id="{A5A3AEA7-D980-7A53-06D6-485358F30C1D}"/>
              </a:ext>
            </a:extLst>
          </p:cNvPr>
          <p:cNvSpPr>
            <a:spLocks noGrp="1"/>
          </p:cNvSpPr>
          <p:nvPr>
            <p:ph idx="1"/>
          </p:nvPr>
        </p:nvSpPr>
        <p:spPr>
          <a:xfrm>
            <a:off x="7043949" y="787791"/>
            <a:ext cx="4353521" cy="5144788"/>
          </a:xfrm>
        </p:spPr>
        <p:txBody>
          <a:bodyPr>
            <a:normAutofit/>
          </a:bodyPr>
          <a:lstStyle/>
          <a:p>
            <a:pPr marL="0" indent="0" algn="ctr">
              <a:buNone/>
            </a:pPr>
            <a:endParaRPr lang="pt-BR" sz="1600" i="0" dirty="0">
              <a:effectLst/>
              <a:latin typeface="Arial" panose="020B0604020202020204" pitchFamily="34" charset="0"/>
            </a:endParaRPr>
          </a:p>
          <a:p>
            <a:pPr marL="0" indent="0" algn="ctr">
              <a:buNone/>
            </a:pPr>
            <a:r>
              <a:rPr lang="pt-BR" sz="1800" b="1" i="0" dirty="0">
                <a:effectLst/>
                <a:latin typeface="Arial" panose="020B0604020202020204" pitchFamily="34" charset="0"/>
              </a:rPr>
              <a:t>A Associação Brasileira de Cerâmica – ABCERAM, fundada em 09 de setembro de 1953</a:t>
            </a:r>
            <a:r>
              <a:rPr lang="pt-BR" sz="1800" i="0" dirty="0">
                <a:effectLst/>
                <a:latin typeface="Arial" panose="020B0604020202020204" pitchFamily="34" charset="0"/>
              </a:rPr>
              <a:t>, é uma associação civil, sem fins econômicos, com sede e foro jurídico na Cidade de São Paulo, tendo como missão promover a interação de pessoas físicas e jurídicas envolvidas no meio cerâmico e áreas conexas, realizar cursos e eventos; manter publicações de caráter científico e tecnológico, promover o intercâmbio com especialistas e Associações do País e do Exterior, participar em ações de formação de pessoal, pesquisa, desenvolvimento e inovação tecnológica; e</a:t>
            </a:r>
            <a:r>
              <a:rPr lang="pt-BR" sz="1800" b="1" i="0" dirty="0">
                <a:effectLst/>
                <a:latin typeface="Arial" panose="020B0604020202020204" pitchFamily="34" charset="0"/>
              </a:rPr>
              <a:t>, por objetivo, promover e defender a cerâmica nos planos: Artístico, Científico, Cultural, Didático, Empresarial, Industrial e Tecnológico</a:t>
            </a:r>
            <a:r>
              <a:rPr lang="pt-BR" sz="1800" i="0" dirty="0">
                <a:effectLst/>
                <a:latin typeface="Arial" panose="020B0604020202020204" pitchFamily="34" charset="0"/>
              </a:rPr>
              <a:t>.</a:t>
            </a:r>
          </a:p>
          <a:p>
            <a:pPr>
              <a:buFont typeface="Arial" panose="020B0604020202020204" pitchFamily="34" charset="0"/>
              <a:buChar char="•"/>
            </a:pPr>
            <a:endParaRPr lang="pt-BR" sz="1100" b="0" dirty="0">
              <a:effectLst/>
              <a:latin typeface="Arial" panose="020B0604020202020204" pitchFamily="34" charset="0"/>
            </a:endParaRPr>
          </a:p>
          <a:p>
            <a:endParaRPr lang="pt-BR" sz="1100" dirty="0"/>
          </a:p>
        </p:txBody>
      </p:sp>
      <p:sp>
        <p:nvSpPr>
          <p:cNvPr id="23"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146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5D9FDD-7235-4C1D-AF0B-3A939E937E0E}"/>
              </a:ext>
            </a:extLst>
          </p:cNvPr>
          <p:cNvSpPr>
            <a:spLocks noGrp="1"/>
          </p:cNvSpPr>
          <p:nvPr>
            <p:ph type="title"/>
          </p:nvPr>
        </p:nvSpPr>
        <p:spPr>
          <a:xfrm>
            <a:off x="838200" y="687795"/>
            <a:ext cx="10515600" cy="680223"/>
          </a:xfrm>
        </p:spPr>
        <p:txBody>
          <a:bodyPr>
            <a:normAutofit fontScale="90000"/>
          </a:bodyPr>
          <a:lstStyle/>
          <a:p>
            <a:pPr algn="ctr"/>
            <a:r>
              <a:rPr lang="pt-BR" b="1" dirty="0"/>
              <a:t> </a:t>
            </a:r>
            <a:r>
              <a:rPr lang="pt-BR" sz="2800" b="1" dirty="0"/>
              <a:t>MATERIALS RESEARCH VOL 1 (1) 1988</a:t>
            </a:r>
          </a:p>
        </p:txBody>
      </p:sp>
      <p:pic>
        <p:nvPicPr>
          <p:cNvPr id="5" name="Espaço Reservado para Conteúdo 4" descr="Diagrama, Texto&#10;&#10;Descrição gerada automaticamente">
            <a:extLst>
              <a:ext uri="{FF2B5EF4-FFF2-40B4-BE49-F238E27FC236}">
                <a16:creationId xmlns:a16="http://schemas.microsoft.com/office/drawing/2014/main" id="{CB79B848-BF46-73EB-C070-82AFDB2391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5082" y="1825625"/>
            <a:ext cx="3232128" cy="4351338"/>
          </a:xfrm>
        </p:spPr>
      </p:pic>
      <p:pic>
        <p:nvPicPr>
          <p:cNvPr id="3" name="Espaço Reservado para Conteúdo 4" descr="Texto preto sobre fundo branco&#10;&#10;Descrição gerada automaticamente">
            <a:extLst>
              <a:ext uri="{FF2B5EF4-FFF2-40B4-BE49-F238E27FC236}">
                <a16:creationId xmlns:a16="http://schemas.microsoft.com/office/drawing/2014/main" id="{E179CBBC-16DF-B4C1-F2EC-DBCD2B77F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394" y="1825625"/>
            <a:ext cx="3383796" cy="4351338"/>
          </a:xfrm>
          <a:prstGeom prst="rect">
            <a:avLst/>
          </a:prstGeom>
        </p:spPr>
      </p:pic>
    </p:spTree>
    <p:extLst>
      <p:ext uri="{BB962C8B-B14F-4D97-AF65-F5344CB8AC3E}">
        <p14:creationId xmlns:p14="http://schemas.microsoft.com/office/powerpoint/2010/main" val="2643724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Visão superior de tampas de cerâmica azul e branco">
            <a:extLst>
              <a:ext uri="{FF2B5EF4-FFF2-40B4-BE49-F238E27FC236}">
                <a16:creationId xmlns:a16="http://schemas.microsoft.com/office/drawing/2014/main" id="{8E1946E8-A6CA-ADF9-3AF0-B705861248CA}"/>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sp>
        <p:nvSpPr>
          <p:cNvPr id="2" name="Título 1">
            <a:extLst>
              <a:ext uri="{FF2B5EF4-FFF2-40B4-BE49-F238E27FC236}">
                <a16:creationId xmlns:a16="http://schemas.microsoft.com/office/drawing/2014/main" id="{540D891F-43EE-B007-5F74-3D5B5ADFCD7C}"/>
              </a:ext>
            </a:extLst>
          </p:cNvPr>
          <p:cNvSpPr>
            <a:spLocks noGrp="1"/>
          </p:cNvSpPr>
          <p:nvPr>
            <p:ph type="title"/>
          </p:nvPr>
        </p:nvSpPr>
        <p:spPr>
          <a:xfrm>
            <a:off x="838200" y="365125"/>
            <a:ext cx="10515600" cy="1325563"/>
          </a:xfrm>
        </p:spPr>
        <p:txBody>
          <a:bodyPr>
            <a:normAutofit/>
          </a:bodyPr>
          <a:lstStyle/>
          <a:p>
            <a:pPr algn="ctr"/>
            <a:r>
              <a:rPr lang="pt-BR" b="1">
                <a:solidFill>
                  <a:srgbClr val="FFFFFF"/>
                </a:solidFill>
              </a:rPr>
              <a:t>REVISTA MATERIALS RESEARCH</a:t>
            </a:r>
            <a:endParaRPr lang="pt-BR" dirty="0">
              <a:solidFill>
                <a:srgbClr val="FFFFFF"/>
              </a:solidFill>
            </a:endParaRPr>
          </a:p>
        </p:txBody>
      </p:sp>
      <p:sp>
        <p:nvSpPr>
          <p:cNvPr id="3" name="Espaço Reservado para Conteúdo 2">
            <a:extLst>
              <a:ext uri="{FF2B5EF4-FFF2-40B4-BE49-F238E27FC236}">
                <a16:creationId xmlns:a16="http://schemas.microsoft.com/office/drawing/2014/main" id="{C73783B1-FC5C-C63A-844B-547A638A1963}"/>
              </a:ext>
            </a:extLst>
          </p:cNvPr>
          <p:cNvSpPr>
            <a:spLocks noGrp="1"/>
          </p:cNvSpPr>
          <p:nvPr>
            <p:ph idx="1"/>
          </p:nvPr>
        </p:nvSpPr>
        <p:spPr>
          <a:xfrm>
            <a:off x="838200" y="1825625"/>
            <a:ext cx="10515600" cy="4351338"/>
          </a:xfrm>
        </p:spPr>
        <p:txBody>
          <a:bodyPr>
            <a:normAutofit fontScale="47500" lnSpcReduction="20000"/>
          </a:bodyPr>
          <a:lstStyle/>
          <a:p>
            <a:pPr marL="0" indent="0">
              <a:buNone/>
            </a:pPr>
            <a:r>
              <a:rPr lang="pt-BR" sz="1600" dirty="0">
                <a:solidFill>
                  <a:srgbClr val="FFFFFF"/>
                </a:solidFill>
              </a:rPr>
              <a:t> </a:t>
            </a:r>
            <a:r>
              <a:rPr lang="pt-BR" sz="3400" dirty="0">
                <a:solidFill>
                  <a:srgbClr val="FFFFFF"/>
                </a:solidFill>
              </a:rPr>
              <a:t> INICIADA EM OUTUBRO DE 1998</a:t>
            </a:r>
            <a:endParaRPr lang="pt-BR" sz="3400" dirty="0">
              <a:solidFill>
                <a:srgbClr val="FFFFFF"/>
              </a:solidFill>
              <a:highlight>
                <a:srgbClr val="FFFF00"/>
              </a:highlight>
            </a:endParaRPr>
          </a:p>
          <a:p>
            <a:pPr marL="0" indent="0">
              <a:buNone/>
            </a:pPr>
            <a:endParaRPr lang="pt-BR" sz="1300" dirty="0">
              <a:solidFill>
                <a:srgbClr val="FFFFFF"/>
              </a:solidFill>
              <a:highlight>
                <a:srgbClr val="FFFF00"/>
              </a:highlight>
            </a:endParaRPr>
          </a:p>
          <a:p>
            <a:pPr marL="0" indent="0" algn="ctr">
              <a:buNone/>
            </a:pPr>
            <a:r>
              <a:rPr lang="pt-BR" sz="2900" b="0" i="0" dirty="0">
                <a:solidFill>
                  <a:srgbClr val="FFFFFF"/>
                </a:solidFill>
                <a:effectLst/>
                <a:latin typeface="Arial" panose="020B0604020202020204" pitchFamily="34" charset="0"/>
              </a:rPr>
              <a:t>Revista internacional de pesquisa experimental e teórica, bem como simulação em processamento, estrutura e propriedades dos materiais.</a:t>
            </a:r>
          </a:p>
          <a:p>
            <a:pPr marL="0" indent="0">
              <a:buNone/>
            </a:pPr>
            <a:endParaRPr lang="pt-BR" sz="1300" b="0" i="0" dirty="0">
              <a:solidFill>
                <a:srgbClr val="FFFFFF"/>
              </a:solidFill>
              <a:effectLst/>
              <a:latin typeface="Arial" panose="020B0604020202020204" pitchFamily="34" charset="0"/>
            </a:endParaRPr>
          </a:p>
          <a:p>
            <a:pPr marL="0" indent="0" algn="ctr">
              <a:buNone/>
            </a:pPr>
            <a:r>
              <a:rPr lang="pt-BR" sz="3300" b="1" dirty="0">
                <a:solidFill>
                  <a:srgbClr val="FFFFFF"/>
                </a:solidFill>
                <a:latin typeface="Arial" panose="020B0604020202020204" pitchFamily="34" charset="0"/>
              </a:rPr>
              <a:t>E</a:t>
            </a:r>
            <a:r>
              <a:rPr lang="pt-BR" sz="3300" b="1" i="0" dirty="0">
                <a:solidFill>
                  <a:srgbClr val="FFFFFF"/>
                </a:solidFill>
                <a:effectLst/>
                <a:latin typeface="Arial" panose="020B0604020202020204" pitchFamily="34" charset="0"/>
              </a:rPr>
              <a:t>ditores </a:t>
            </a:r>
          </a:p>
          <a:p>
            <a:pPr marL="0" indent="0">
              <a:buNone/>
            </a:pPr>
            <a:endParaRPr lang="pt-BR" sz="1800" b="1" i="0" dirty="0">
              <a:solidFill>
                <a:srgbClr val="FFFFFF"/>
              </a:solidFill>
              <a:effectLst/>
              <a:latin typeface="Arial" panose="020B0604020202020204" pitchFamily="34" charset="0"/>
            </a:endParaRPr>
          </a:p>
          <a:p>
            <a:pPr marL="0" indent="0">
              <a:buNone/>
            </a:pPr>
            <a:r>
              <a:rPr lang="pt-BR" sz="3800" b="1" i="0" dirty="0">
                <a:solidFill>
                  <a:srgbClr val="FFFFFF"/>
                </a:solidFill>
                <a:effectLst/>
                <a:latin typeface="Arial" panose="020B0604020202020204" pitchFamily="34" charset="0"/>
              </a:rPr>
              <a:t>ABCERAM – Associação Brasileira de Cerâmica</a:t>
            </a:r>
          </a:p>
          <a:p>
            <a:pPr marL="0" indent="0">
              <a:buNone/>
            </a:pPr>
            <a:r>
              <a:rPr lang="pt-BR" sz="3800" b="1" i="0" dirty="0">
                <a:solidFill>
                  <a:srgbClr val="FFFFFF"/>
                </a:solidFill>
                <a:effectLst/>
                <a:latin typeface="Arial" panose="020B0604020202020204" pitchFamily="34" charset="0"/>
              </a:rPr>
              <a:t>ABM – Associação Brasileira de Metalurgia e Materiais</a:t>
            </a:r>
          </a:p>
          <a:p>
            <a:pPr marL="0" indent="0">
              <a:buNone/>
            </a:pPr>
            <a:r>
              <a:rPr lang="pt-BR" sz="3800" b="1" i="0" dirty="0" err="1">
                <a:solidFill>
                  <a:srgbClr val="FFFFFF"/>
                </a:solidFill>
                <a:effectLst/>
                <a:latin typeface="Arial" panose="020B0604020202020204" pitchFamily="34" charset="0"/>
              </a:rPr>
              <a:t>ABPol</a:t>
            </a:r>
            <a:r>
              <a:rPr lang="pt-BR" sz="3800" b="1" i="0" dirty="0">
                <a:solidFill>
                  <a:srgbClr val="FFFFFF"/>
                </a:solidFill>
                <a:effectLst/>
                <a:latin typeface="Arial" panose="020B0604020202020204" pitchFamily="34" charset="0"/>
              </a:rPr>
              <a:t> – Associação Brasileira de Polímeros</a:t>
            </a:r>
          </a:p>
          <a:p>
            <a:pPr marL="0" indent="0">
              <a:buNone/>
            </a:pPr>
            <a:r>
              <a:rPr lang="pt-BR" sz="3800" b="1" i="0" dirty="0">
                <a:solidFill>
                  <a:srgbClr val="FFFFFF"/>
                </a:solidFill>
                <a:effectLst/>
                <a:latin typeface="Arial" panose="020B0604020202020204" pitchFamily="34" charset="0"/>
              </a:rPr>
              <a:t>SBCC – Sociedade Brasileira de Crescimento de Cristais</a:t>
            </a:r>
          </a:p>
          <a:p>
            <a:pPr marL="0" indent="0">
              <a:buNone/>
            </a:pPr>
            <a:r>
              <a:rPr lang="pt-BR" sz="3800" b="1" i="0" dirty="0" err="1">
                <a:solidFill>
                  <a:srgbClr val="FFFFFF"/>
                </a:solidFill>
                <a:effectLst/>
                <a:latin typeface="Arial" panose="020B0604020202020204" pitchFamily="34" charset="0"/>
              </a:rPr>
              <a:t>SBCr</a:t>
            </a:r>
            <a:r>
              <a:rPr lang="pt-BR" sz="3800" b="1" i="0" dirty="0">
                <a:solidFill>
                  <a:srgbClr val="FFFFFF"/>
                </a:solidFill>
                <a:effectLst/>
                <a:latin typeface="Arial" panose="020B0604020202020204" pitchFamily="34" charset="0"/>
              </a:rPr>
              <a:t> – Sociedade Brasileira de Cristalografia</a:t>
            </a:r>
          </a:p>
          <a:p>
            <a:pPr marL="0" indent="0">
              <a:buNone/>
            </a:pPr>
            <a:r>
              <a:rPr lang="pt-BR" sz="3800" b="1" i="0" dirty="0">
                <a:solidFill>
                  <a:srgbClr val="FFFFFF"/>
                </a:solidFill>
                <a:effectLst/>
                <a:latin typeface="Arial" panose="020B0604020202020204" pitchFamily="34" charset="0"/>
              </a:rPr>
              <a:t>SBMM – Sociedade Brasileira de Microscopia e Microanálise</a:t>
            </a:r>
          </a:p>
          <a:p>
            <a:pPr marL="0" indent="0">
              <a:buNone/>
            </a:pPr>
            <a:r>
              <a:rPr lang="pt-BR" sz="3800" b="1" i="0" dirty="0" err="1">
                <a:solidFill>
                  <a:srgbClr val="FFFFFF"/>
                </a:solidFill>
                <a:effectLst/>
                <a:latin typeface="Arial" panose="020B0604020202020204" pitchFamily="34" charset="0"/>
              </a:rPr>
              <a:t>SBPMat</a:t>
            </a:r>
            <a:r>
              <a:rPr lang="pt-BR" sz="3800" b="1" i="0" dirty="0">
                <a:solidFill>
                  <a:srgbClr val="FFFFFF"/>
                </a:solidFill>
                <a:effectLst/>
                <a:latin typeface="Arial" panose="020B0604020202020204" pitchFamily="34" charset="0"/>
              </a:rPr>
              <a:t>–Sociedade Brasileira de pesquisa em Materiais</a:t>
            </a:r>
          </a:p>
          <a:p>
            <a:pPr marL="0" indent="0">
              <a:buNone/>
            </a:pPr>
            <a:br>
              <a:rPr lang="pt-BR" sz="1300" dirty="0">
                <a:solidFill>
                  <a:srgbClr val="FFFFFF"/>
                </a:solidFill>
              </a:rPr>
            </a:br>
            <a:endParaRPr lang="pt-BR" sz="1300" dirty="0">
              <a:solidFill>
                <a:srgbClr val="FFFFFF"/>
              </a:solidFill>
            </a:endParaRPr>
          </a:p>
        </p:txBody>
      </p:sp>
    </p:spTree>
    <p:extLst>
      <p:ext uri="{BB962C8B-B14F-4D97-AF65-F5344CB8AC3E}">
        <p14:creationId xmlns:p14="http://schemas.microsoft.com/office/powerpoint/2010/main" val="142431809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9DD65A4-82A1-F8AC-8C3B-F067BFF85BCD}"/>
              </a:ext>
            </a:extLst>
          </p:cNvPr>
          <p:cNvSpPr>
            <a:spLocks noGrp="1"/>
          </p:cNvSpPr>
          <p:nvPr>
            <p:ph type="title"/>
          </p:nvPr>
        </p:nvSpPr>
        <p:spPr>
          <a:xfrm>
            <a:off x="4596234" y="665059"/>
            <a:ext cx="6798541" cy="646025"/>
          </a:xfrm>
        </p:spPr>
        <p:txBody>
          <a:bodyPr anchor="b">
            <a:normAutofit/>
          </a:bodyPr>
          <a:lstStyle/>
          <a:p>
            <a:r>
              <a:rPr lang="pt-BR" sz="4000" b="1" dirty="0"/>
              <a:t> ANUÁRIOS</a:t>
            </a:r>
          </a:p>
        </p:txBody>
      </p:sp>
      <p:pic>
        <p:nvPicPr>
          <p:cNvPr id="5" name="Picture 4" descr="Processo de impressão de revistas">
            <a:extLst>
              <a:ext uri="{FF2B5EF4-FFF2-40B4-BE49-F238E27FC236}">
                <a16:creationId xmlns:a16="http://schemas.microsoft.com/office/drawing/2014/main" id="{21423482-DC90-C2B0-C58F-ADA0C117E51E}"/>
              </a:ext>
            </a:extLst>
          </p:cNvPr>
          <p:cNvPicPr>
            <a:picLocks noChangeAspect="1"/>
          </p:cNvPicPr>
          <p:nvPr/>
        </p:nvPicPr>
        <p:blipFill rotWithShape="1">
          <a:blip r:embed="rId2"/>
          <a:srcRect l="37501" r="19206" b="-1"/>
          <a:stretch/>
        </p:blipFill>
        <p:spPr>
          <a:xfrm>
            <a:off x="1" y="10"/>
            <a:ext cx="4196496" cy="6857990"/>
          </a:xfrm>
          <a:prstGeom prst="rect">
            <a:avLst/>
          </a:prstGeom>
          <a:effectLst/>
        </p:spPr>
      </p:pic>
      <p:sp>
        <p:nvSpPr>
          <p:cNvPr id="3" name="Espaço Reservado para Conteúdo 2">
            <a:extLst>
              <a:ext uri="{FF2B5EF4-FFF2-40B4-BE49-F238E27FC236}">
                <a16:creationId xmlns:a16="http://schemas.microsoft.com/office/drawing/2014/main" id="{A19EA523-FF64-00F1-7B2F-0E6FB27734E8}"/>
              </a:ext>
            </a:extLst>
          </p:cNvPr>
          <p:cNvSpPr>
            <a:spLocks noGrp="1"/>
          </p:cNvSpPr>
          <p:nvPr>
            <p:ph idx="1"/>
          </p:nvPr>
        </p:nvSpPr>
        <p:spPr>
          <a:xfrm>
            <a:off x="4213807" y="1583136"/>
            <a:ext cx="7478394" cy="4579761"/>
          </a:xfrm>
        </p:spPr>
        <p:txBody>
          <a:bodyPr>
            <a:normAutofit/>
          </a:bodyPr>
          <a:lstStyle/>
          <a:p>
            <a:pPr marL="0" indent="0" algn="ctr">
              <a:buNone/>
            </a:pPr>
            <a:r>
              <a:rPr lang="pt-BR" sz="1800" b="1" dirty="0"/>
              <a:t>22 EDIÇÕES - INÍCIADA EM 1979 INTERROMPIDA EM 2006.</a:t>
            </a:r>
          </a:p>
          <a:p>
            <a:pPr marL="0" indent="0">
              <a:buNone/>
            </a:pPr>
            <a:r>
              <a:rPr lang="pt-BR" sz="3900" b="1" dirty="0"/>
              <a:t>CONTEÚDO</a:t>
            </a:r>
            <a:r>
              <a:rPr lang="pt-BR" sz="1600" b="1" dirty="0"/>
              <a:t>: </a:t>
            </a:r>
          </a:p>
          <a:p>
            <a:pPr marL="0" indent="0" algn="just">
              <a:buNone/>
            </a:pPr>
            <a:r>
              <a:rPr lang="pt-BR" sz="1600" b="1" dirty="0"/>
              <a:t>- HISTÓRICO DA ASSOCIAÇÃO</a:t>
            </a:r>
          </a:p>
          <a:p>
            <a:pPr marL="0" indent="0" algn="just">
              <a:buNone/>
            </a:pPr>
            <a:r>
              <a:rPr lang="pt-BR" sz="1600" b="1" dirty="0"/>
              <a:t>- ÍNDICE DE ARTIGOS PUBLICADOS NAS REVISTAS DA ABCERAM E OUTRAS EDITADAS NO BRASIL </a:t>
            </a:r>
          </a:p>
          <a:p>
            <a:pPr marL="0" indent="0" algn="just">
              <a:buNone/>
            </a:pPr>
            <a:r>
              <a:rPr lang="pt-BR" sz="1600" b="1" dirty="0"/>
              <a:t>- QUADRO DE ASSOCIADOS</a:t>
            </a:r>
          </a:p>
          <a:p>
            <a:pPr marL="0" indent="0" algn="just">
              <a:buNone/>
            </a:pPr>
            <a:r>
              <a:rPr lang="pt-BR" sz="1600" b="1" dirty="0"/>
              <a:t>- INTRODUÇÃO AOS MATERIAIS CERÂMICOS</a:t>
            </a:r>
          </a:p>
          <a:p>
            <a:pPr marL="0" indent="0" algn="just">
              <a:buNone/>
            </a:pPr>
            <a:r>
              <a:rPr lang="pt-BR" sz="1600" b="1" dirty="0"/>
              <a:t>- ARTIGOS TECNICOS CIENTÍFICOS ARTÍSTICOS E ADMINISTRATIVOS</a:t>
            </a:r>
          </a:p>
          <a:p>
            <a:pPr marL="0" indent="0" algn="just">
              <a:buNone/>
            </a:pPr>
            <a:r>
              <a:rPr lang="pt-BR" sz="1600" b="1" dirty="0"/>
              <a:t>- PANORAMAS DO SETOR </a:t>
            </a:r>
          </a:p>
          <a:p>
            <a:pPr marL="0" indent="0" algn="just">
              <a:buNone/>
            </a:pPr>
            <a:r>
              <a:rPr lang="pt-BR" sz="1600" b="1" dirty="0"/>
              <a:t>- LISTAS DE NORMAS TÉCNICAS</a:t>
            </a:r>
          </a:p>
          <a:p>
            <a:pPr marL="0" indent="0" algn="just">
              <a:buNone/>
            </a:pPr>
            <a:r>
              <a:rPr lang="pt-BR" sz="1600" b="1" dirty="0"/>
              <a:t>- LISTAS DE ENTIDADES DE ENSINO/PESQUISA/SERVIÇOS/FOMENTO/ASSOCIAÇÕES, SINDICATOS, FABRICANTES, FORNECEDORES DE PRODUTOS E EQUIPAMENTOS </a:t>
            </a:r>
          </a:p>
          <a:p>
            <a:pPr marL="0" indent="0">
              <a:buNone/>
            </a:pPr>
            <a:endParaRPr lang="pt-BR" sz="1400" dirty="0"/>
          </a:p>
          <a:p>
            <a:pPr>
              <a:buFontTx/>
              <a:buChar char="-"/>
            </a:pPr>
            <a:endParaRPr lang="pt-BR" sz="1400" dirty="0"/>
          </a:p>
          <a:p>
            <a:pPr marL="0" indent="0">
              <a:buNone/>
            </a:pPr>
            <a:endParaRPr lang="pt-BR" sz="1400" dirty="0"/>
          </a:p>
        </p:txBody>
      </p:sp>
    </p:spTree>
    <p:extLst>
      <p:ext uri="{BB962C8B-B14F-4D97-AF65-F5344CB8AC3E}">
        <p14:creationId xmlns:p14="http://schemas.microsoft.com/office/powerpoint/2010/main" val="1293818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E41BCD-4194-8BDE-67C1-69A67282A49A}"/>
              </a:ext>
            </a:extLst>
          </p:cNvPr>
          <p:cNvSpPr>
            <a:spLocks noGrp="1"/>
          </p:cNvSpPr>
          <p:nvPr>
            <p:ph type="title"/>
          </p:nvPr>
        </p:nvSpPr>
        <p:spPr/>
        <p:txBody>
          <a:bodyPr/>
          <a:lstStyle/>
          <a:p>
            <a:pPr algn="ctr"/>
            <a:r>
              <a:rPr lang="pt-BR" b="1" dirty="0"/>
              <a:t> ANUÁRIOS</a:t>
            </a:r>
            <a:endParaRPr lang="pt-BR" dirty="0"/>
          </a:p>
        </p:txBody>
      </p:sp>
      <p:pic>
        <p:nvPicPr>
          <p:cNvPr id="4" name="Espaço Reservado para Conteúdo 3" descr="Texto, Carta&#10;&#10;Descrição gerada automaticamente">
            <a:extLst>
              <a:ext uri="{FF2B5EF4-FFF2-40B4-BE49-F238E27FC236}">
                <a16:creationId xmlns:a16="http://schemas.microsoft.com/office/drawing/2014/main" id="{C5B92DB7-B9CC-9807-D82C-D44856F456AF}"/>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2114" r="821"/>
          <a:stretch/>
        </p:blipFill>
        <p:spPr>
          <a:xfrm>
            <a:off x="827235" y="1825625"/>
            <a:ext cx="3167719" cy="4351338"/>
          </a:xfrm>
          <a:prstGeom prst="rect">
            <a:avLst/>
          </a:prstGeom>
        </p:spPr>
      </p:pic>
      <p:pic>
        <p:nvPicPr>
          <p:cNvPr id="3" name="Imagem 2">
            <a:extLst>
              <a:ext uri="{FF2B5EF4-FFF2-40B4-BE49-F238E27FC236}">
                <a16:creationId xmlns:a16="http://schemas.microsoft.com/office/drawing/2014/main" id="{05A809A8-E5F4-3375-A567-9D594C196919}"/>
              </a:ext>
            </a:extLst>
          </p:cNvPr>
          <p:cNvPicPr>
            <a:picLocks noChangeAspect="1"/>
          </p:cNvPicPr>
          <p:nvPr/>
        </p:nvPicPr>
        <p:blipFill>
          <a:blip r:embed="rId4"/>
          <a:stretch>
            <a:fillRect/>
          </a:stretch>
        </p:blipFill>
        <p:spPr>
          <a:xfrm>
            <a:off x="4360774" y="1824042"/>
            <a:ext cx="3170195" cy="4352921"/>
          </a:xfrm>
          <a:prstGeom prst="rect">
            <a:avLst/>
          </a:prstGeom>
        </p:spPr>
      </p:pic>
      <p:pic>
        <p:nvPicPr>
          <p:cNvPr id="5" name="Imagem 4">
            <a:extLst>
              <a:ext uri="{FF2B5EF4-FFF2-40B4-BE49-F238E27FC236}">
                <a16:creationId xmlns:a16="http://schemas.microsoft.com/office/drawing/2014/main" id="{5498B288-896D-7A2D-CE32-D734EF4EC7E4}"/>
              </a:ext>
            </a:extLst>
          </p:cNvPr>
          <p:cNvPicPr>
            <a:picLocks noChangeAspect="1"/>
          </p:cNvPicPr>
          <p:nvPr/>
        </p:nvPicPr>
        <p:blipFill>
          <a:blip r:embed="rId5"/>
          <a:stretch>
            <a:fillRect/>
          </a:stretch>
        </p:blipFill>
        <p:spPr>
          <a:xfrm>
            <a:off x="7813673" y="1743865"/>
            <a:ext cx="3170195" cy="4352921"/>
          </a:xfrm>
          <a:prstGeom prst="rect">
            <a:avLst/>
          </a:prstGeom>
        </p:spPr>
      </p:pic>
    </p:spTree>
    <p:extLst>
      <p:ext uri="{BB962C8B-B14F-4D97-AF65-F5344CB8AC3E}">
        <p14:creationId xmlns:p14="http://schemas.microsoft.com/office/powerpoint/2010/main" val="2976679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44272C-0D9B-E555-FF3E-C83282F092F5}"/>
              </a:ext>
            </a:extLst>
          </p:cNvPr>
          <p:cNvSpPr>
            <a:spLocks noGrp="1"/>
          </p:cNvSpPr>
          <p:nvPr>
            <p:ph type="title"/>
          </p:nvPr>
        </p:nvSpPr>
        <p:spPr>
          <a:xfrm>
            <a:off x="838200" y="416028"/>
            <a:ext cx="10515600" cy="925139"/>
          </a:xfrm>
        </p:spPr>
        <p:txBody>
          <a:bodyPr>
            <a:normAutofit fontScale="90000"/>
          </a:bodyPr>
          <a:lstStyle/>
          <a:p>
            <a:pPr algn="ctr"/>
            <a:br>
              <a:rPr lang="pt-BR" sz="3600" b="1" dirty="0">
                <a:solidFill>
                  <a:srgbClr val="731E17"/>
                </a:solidFill>
                <a:latin typeface="inherit"/>
              </a:rPr>
            </a:br>
            <a:br>
              <a:rPr lang="pt-BR" sz="3600" b="1" dirty="0">
                <a:solidFill>
                  <a:srgbClr val="731E17"/>
                </a:solidFill>
                <a:latin typeface="inherit"/>
              </a:rPr>
            </a:br>
            <a:r>
              <a:rPr lang="pt-BR" sz="3600" b="1" i="0" dirty="0">
                <a:solidFill>
                  <a:srgbClr val="731E17"/>
                </a:solidFill>
                <a:effectLst/>
                <a:latin typeface="inherit"/>
              </a:rPr>
              <a:t> LIVRO 60 ANOS </a:t>
            </a:r>
            <a:br>
              <a:rPr lang="pt-BR" sz="3600" b="1" i="0" dirty="0">
                <a:solidFill>
                  <a:srgbClr val="731E17"/>
                </a:solidFill>
                <a:effectLst/>
                <a:latin typeface="inherit"/>
              </a:rPr>
            </a:br>
            <a:r>
              <a:rPr lang="pt-BR" sz="3600" b="1" i="0" dirty="0">
                <a:solidFill>
                  <a:srgbClr val="731E17"/>
                </a:solidFill>
                <a:effectLst/>
                <a:latin typeface="inherit"/>
              </a:rPr>
              <a:t>“Seis Décadas de Conquistas e Superação de Desafios”</a:t>
            </a:r>
            <a:br>
              <a:rPr lang="pt-BR" sz="3600" b="1" i="0" dirty="0">
                <a:solidFill>
                  <a:srgbClr val="555555"/>
                </a:solidFill>
                <a:effectLst/>
                <a:latin typeface="inherit"/>
              </a:rPr>
            </a:br>
            <a:br>
              <a:rPr lang="pt-BR" b="0" i="0" dirty="0">
                <a:solidFill>
                  <a:srgbClr val="555555"/>
                </a:solidFill>
                <a:effectLst/>
                <a:latin typeface="Arial" panose="020B0604020202020204" pitchFamily="34" charset="0"/>
              </a:rPr>
            </a:br>
            <a:r>
              <a:rPr lang="pt-BR" dirty="0"/>
              <a:t> </a:t>
            </a:r>
          </a:p>
        </p:txBody>
      </p:sp>
      <p:pic>
        <p:nvPicPr>
          <p:cNvPr id="1026" name="Picture 2">
            <a:extLst>
              <a:ext uri="{FF2B5EF4-FFF2-40B4-BE49-F238E27FC236}">
                <a16:creationId xmlns:a16="http://schemas.microsoft.com/office/drawing/2014/main" id="{2C848FEB-199B-6382-2597-B114F66225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2217" y="1370709"/>
            <a:ext cx="6887566" cy="527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185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são traseira de filas de pessoas assistindo a um filme em um teatro">
            <a:extLst>
              <a:ext uri="{FF2B5EF4-FFF2-40B4-BE49-F238E27FC236}">
                <a16:creationId xmlns:a16="http://schemas.microsoft.com/office/drawing/2014/main" id="{401B5A1D-2E45-BA10-88CE-62127866AC34}"/>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58FFF28-D240-67DB-F07C-60CC8B2C287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dirty="0"/>
              <a:t> EVENTOS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07628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472A3DF-6270-A234-6DB7-38DE33EBFC8E}"/>
              </a:ext>
            </a:extLst>
          </p:cNvPr>
          <p:cNvSpPr>
            <a:spLocks noGrp="1"/>
          </p:cNvSpPr>
          <p:nvPr>
            <p:ph type="title"/>
          </p:nvPr>
        </p:nvSpPr>
        <p:spPr>
          <a:xfrm>
            <a:off x="838200" y="365125"/>
            <a:ext cx="10515600" cy="1325563"/>
          </a:xfrm>
        </p:spPr>
        <p:txBody>
          <a:bodyPr>
            <a:normAutofit/>
          </a:bodyPr>
          <a:lstStyle/>
          <a:p>
            <a:pPr algn="ctr"/>
            <a:r>
              <a:rPr lang="pt-BR" sz="5400" b="1" dirty="0">
                <a:solidFill>
                  <a:srgbClr val="FFFFFF"/>
                </a:solidFill>
              </a:rPr>
              <a:t>EVENTOS - ALGUNS EXEMPLOS</a:t>
            </a:r>
            <a:r>
              <a:rPr lang="pt-BR" sz="5400" dirty="0">
                <a:solidFill>
                  <a:srgbClr val="FFFFFF"/>
                </a:solidFill>
              </a:rPr>
              <a:t> </a:t>
            </a:r>
          </a:p>
        </p:txBody>
      </p:sp>
      <p:sp>
        <p:nvSpPr>
          <p:cNvPr id="42"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5" name="Espaço Reservado para Conteúdo 2">
            <a:extLst>
              <a:ext uri="{FF2B5EF4-FFF2-40B4-BE49-F238E27FC236}">
                <a16:creationId xmlns:a16="http://schemas.microsoft.com/office/drawing/2014/main" id="{4D9A68E7-7452-87CC-38CF-4766C1E70AEF}"/>
              </a:ext>
            </a:extLst>
          </p:cNvPr>
          <p:cNvGraphicFramePr>
            <a:graphicFrameLocks noGrp="1"/>
          </p:cNvGraphicFramePr>
          <p:nvPr>
            <p:ph idx="1"/>
            <p:extLst>
              <p:ext uri="{D42A27DB-BD31-4B8C-83A1-F6EECF244321}">
                <p14:modId xmlns:p14="http://schemas.microsoft.com/office/powerpoint/2010/main" val="3245489456"/>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375785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ço Reservado para Conteúdo 4" descr="Foto em preto e branco de vaso com flores&#10;&#10;Descrição gerada automaticamente">
            <a:extLst>
              <a:ext uri="{FF2B5EF4-FFF2-40B4-BE49-F238E27FC236}">
                <a16:creationId xmlns:a16="http://schemas.microsoft.com/office/drawing/2014/main" id="{B52BD558-8DB6-C0B6-86BE-CBE19C0CBF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158" r="1" b="17033"/>
          <a:stretch/>
        </p:blipFill>
        <p:spPr>
          <a:xfrm rot="16200000">
            <a:off x="4680702" y="-642103"/>
            <a:ext cx="6875819" cy="8160026"/>
          </a:xfrm>
          <a:prstGeom prst="rect">
            <a:avLst/>
          </a:prstGeom>
        </p:spPr>
      </p:pic>
      <p:sp>
        <p:nvSpPr>
          <p:cNvPr id="27" name="Freeform: Shape 2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43ADC13E-919D-37CE-C9FA-010A163D250D}"/>
              </a:ext>
            </a:extLst>
          </p:cNvPr>
          <p:cNvSpPr>
            <a:spLocks noGrp="1"/>
          </p:cNvSpPr>
          <p:nvPr>
            <p:ph type="title"/>
          </p:nvPr>
        </p:nvSpPr>
        <p:spPr>
          <a:xfrm>
            <a:off x="534473" y="2950387"/>
            <a:ext cx="3052293" cy="3531403"/>
          </a:xfrm>
        </p:spPr>
        <p:txBody>
          <a:bodyPr vert="horz" lIns="91440" tIns="45720" rIns="91440" bIns="45720" rtlCol="0" anchor="t">
            <a:normAutofit fontScale="90000"/>
          </a:bodyPr>
          <a:lstStyle/>
          <a:p>
            <a:pPr algn="ctr"/>
            <a:r>
              <a:rPr lang="en-US" sz="3700" b="1" dirty="0">
                <a:solidFill>
                  <a:srgbClr val="FFFFFF"/>
                </a:solidFill>
              </a:rPr>
              <a:t>1° </a:t>
            </a:r>
            <a:br>
              <a:rPr lang="en-US" sz="3700" b="1" dirty="0">
                <a:solidFill>
                  <a:srgbClr val="FFFFFF"/>
                </a:solidFill>
              </a:rPr>
            </a:br>
            <a:r>
              <a:rPr lang="en-US" sz="3700" b="1" dirty="0">
                <a:solidFill>
                  <a:srgbClr val="FFFFFF"/>
                </a:solidFill>
              </a:rPr>
              <a:t>CONGRESSO BRASILEIRO DE CERÂMICA  </a:t>
            </a:r>
            <a:br>
              <a:rPr lang="en-US" sz="3700" b="1" dirty="0">
                <a:solidFill>
                  <a:srgbClr val="FFFFFF"/>
                </a:solidFill>
              </a:rPr>
            </a:br>
            <a:r>
              <a:rPr lang="en-US" sz="3700" b="1" dirty="0">
                <a:solidFill>
                  <a:srgbClr val="FFFFFF"/>
                </a:solidFill>
              </a:rPr>
              <a:t>1954 </a:t>
            </a:r>
            <a:br>
              <a:rPr lang="en-US" sz="3700" b="1" dirty="0">
                <a:solidFill>
                  <a:srgbClr val="FFFFFF"/>
                </a:solidFill>
              </a:rPr>
            </a:br>
            <a:r>
              <a:rPr lang="en-US" sz="3700" b="1" dirty="0">
                <a:solidFill>
                  <a:srgbClr val="FFFFFF"/>
                </a:solidFill>
              </a:rPr>
              <a:t> SESSÃO DE ABERTURA</a:t>
            </a:r>
            <a:endParaRPr lang="en-US" sz="3700" dirty="0">
              <a:solidFill>
                <a:srgbClr val="FFFFFF"/>
              </a:solidFill>
            </a:endParaRPr>
          </a:p>
        </p:txBody>
      </p:sp>
    </p:spTree>
    <p:extLst>
      <p:ext uri="{BB962C8B-B14F-4D97-AF65-F5344CB8AC3E}">
        <p14:creationId xmlns:p14="http://schemas.microsoft.com/office/powerpoint/2010/main" val="1926934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Espaço Reservado para Conteúdo 6" descr="Foto preta e branca de pessoas ao redor de uma mesa&#10;&#10;Descrição gerada automaticamente">
            <a:extLst>
              <a:ext uri="{FF2B5EF4-FFF2-40B4-BE49-F238E27FC236}">
                <a16:creationId xmlns:a16="http://schemas.microsoft.com/office/drawing/2014/main" id="{F68D389A-0163-351C-96E6-E28C533B716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2681"/>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52176F9-6B7C-D361-8B63-8FCCC13074B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1° CONGRESSO SUL AMERICANO DE CERÂMICA - 1965</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315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55B46994-50F0-21D3-F644-22F4499A034E}"/>
              </a:ext>
            </a:extLst>
          </p:cNvPr>
          <p:cNvPicPr>
            <a:picLocks noGrp="1" noChangeAspect="1"/>
          </p:cNvPicPr>
          <p:nvPr>
            <p:ph idx="1"/>
          </p:nvPr>
        </p:nvPicPr>
        <p:blipFill>
          <a:blip r:embed="rId2"/>
          <a:stretch>
            <a:fillRect/>
          </a:stretch>
        </p:blipFill>
        <p:spPr>
          <a:xfrm>
            <a:off x="1511559" y="1212980"/>
            <a:ext cx="9493808" cy="5439747"/>
          </a:xfrm>
          <a:prstGeom prst="rect">
            <a:avLst/>
          </a:prstGeom>
        </p:spPr>
      </p:pic>
      <p:sp>
        <p:nvSpPr>
          <p:cNvPr id="3" name="CaixaDeTexto 2">
            <a:extLst>
              <a:ext uri="{FF2B5EF4-FFF2-40B4-BE49-F238E27FC236}">
                <a16:creationId xmlns:a16="http://schemas.microsoft.com/office/drawing/2014/main" id="{DD05BA88-F720-05E4-8412-74FA63CE7974}"/>
              </a:ext>
            </a:extLst>
          </p:cNvPr>
          <p:cNvSpPr txBox="1"/>
          <p:nvPr/>
        </p:nvSpPr>
        <p:spPr>
          <a:xfrm>
            <a:off x="1265087" y="196461"/>
            <a:ext cx="9740280" cy="1015663"/>
          </a:xfrm>
          <a:prstGeom prst="rect">
            <a:avLst/>
          </a:prstGeom>
          <a:noFill/>
        </p:spPr>
        <p:txBody>
          <a:bodyPr wrap="square">
            <a:spAutoFit/>
          </a:bodyPr>
          <a:lstStyle/>
          <a:p>
            <a:pPr algn="ctr"/>
            <a:r>
              <a:rPr lang="pt-BR" sz="2000" b="1" dirty="0"/>
              <a:t>ICC 7</a:t>
            </a:r>
            <a:r>
              <a:rPr lang="pt-BR" sz="2000" b="1" baseline="30000" dirty="0"/>
              <a:t>TH</a:t>
            </a:r>
            <a:r>
              <a:rPr lang="pt-BR" sz="2000" b="1" dirty="0"/>
              <a:t> INTERNATIONAL CONGRESS ON CERAMICS</a:t>
            </a:r>
            <a:br>
              <a:rPr lang="pt-BR" sz="2000" b="1" dirty="0"/>
            </a:br>
            <a:r>
              <a:rPr lang="pt-BR" sz="2000" b="1" dirty="0"/>
              <a:t>62°  CONGRESSO BRASILEIRO DE CERÂMICA</a:t>
            </a:r>
            <a:br>
              <a:rPr lang="pt-BR" sz="2000" b="1" dirty="0"/>
            </a:br>
            <a:r>
              <a:rPr lang="pt-BR" sz="2000" b="1" dirty="0"/>
              <a:t>2018</a:t>
            </a:r>
            <a:endParaRPr lang="pt-BR" sz="2000" dirty="0"/>
          </a:p>
        </p:txBody>
      </p:sp>
    </p:spTree>
    <p:extLst>
      <p:ext uri="{BB962C8B-B14F-4D97-AF65-F5344CB8AC3E}">
        <p14:creationId xmlns:p14="http://schemas.microsoft.com/office/powerpoint/2010/main" val="2621305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ítulo 1">
            <a:extLst>
              <a:ext uri="{FF2B5EF4-FFF2-40B4-BE49-F238E27FC236}">
                <a16:creationId xmlns:a16="http://schemas.microsoft.com/office/drawing/2014/main" id="{126050F6-E312-0C86-C61D-502154C3CC61}"/>
              </a:ext>
            </a:extLst>
          </p:cNvPr>
          <p:cNvSpPr>
            <a:spLocks noGrp="1"/>
          </p:cNvSpPr>
          <p:nvPr>
            <p:ph type="title"/>
          </p:nvPr>
        </p:nvSpPr>
        <p:spPr>
          <a:xfrm>
            <a:off x="479394" y="1070800"/>
            <a:ext cx="3939688" cy="5583126"/>
          </a:xfrm>
        </p:spPr>
        <p:txBody>
          <a:bodyPr>
            <a:normAutofit/>
          </a:bodyPr>
          <a:lstStyle/>
          <a:p>
            <a:pPr algn="ctr"/>
            <a:r>
              <a:rPr lang="pt-BR" sz="7400" b="1" dirty="0"/>
              <a:t>ABCERAM 70 ANOS</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Espaço Reservado para Conteúdo 2">
            <a:extLst>
              <a:ext uri="{FF2B5EF4-FFF2-40B4-BE49-F238E27FC236}">
                <a16:creationId xmlns:a16="http://schemas.microsoft.com/office/drawing/2014/main" id="{98FBF1EA-1B66-B909-D03C-DC0AEBEA388E}"/>
              </a:ext>
            </a:extLst>
          </p:cNvPr>
          <p:cNvGraphicFramePr>
            <a:graphicFrameLocks noGrp="1"/>
          </p:cNvGraphicFramePr>
          <p:nvPr>
            <p:ph idx="1"/>
            <p:extLst>
              <p:ext uri="{D42A27DB-BD31-4B8C-83A1-F6EECF244321}">
                <p14:modId xmlns:p14="http://schemas.microsoft.com/office/powerpoint/2010/main" val="4221568237"/>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5024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Grupo de pessoas posando para foto&#10;&#10;Descrição gerada automaticamente">
            <a:extLst>
              <a:ext uri="{FF2B5EF4-FFF2-40B4-BE49-F238E27FC236}">
                <a16:creationId xmlns:a16="http://schemas.microsoft.com/office/drawing/2014/main" id="{019998F9-9B13-9659-D8D4-C4A56DACB8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152" b="2862"/>
          <a:stretch/>
        </p:blipFill>
        <p:spPr>
          <a:xfrm>
            <a:off x="562704" y="797053"/>
            <a:ext cx="11249299" cy="6295681"/>
          </a:xfrm>
          <a:prstGeom prst="rect">
            <a:avLst/>
          </a:prstGeom>
        </p:spPr>
      </p:pic>
      <p:pic>
        <p:nvPicPr>
          <p:cNvPr id="3" name="Imagem 2">
            <a:extLst>
              <a:ext uri="{FF2B5EF4-FFF2-40B4-BE49-F238E27FC236}">
                <a16:creationId xmlns:a16="http://schemas.microsoft.com/office/drawing/2014/main" id="{7B0D6E0A-A70E-256E-6063-599537661E7C}"/>
              </a:ext>
            </a:extLst>
          </p:cNvPr>
          <p:cNvPicPr>
            <a:picLocks noChangeAspect="1"/>
          </p:cNvPicPr>
          <p:nvPr/>
        </p:nvPicPr>
        <p:blipFill>
          <a:blip r:embed="rId3"/>
          <a:stretch>
            <a:fillRect/>
          </a:stretch>
        </p:blipFill>
        <p:spPr>
          <a:xfrm>
            <a:off x="1418300" y="45391"/>
            <a:ext cx="9355400" cy="907830"/>
          </a:xfrm>
          <a:prstGeom prst="rect">
            <a:avLst/>
          </a:prstGeom>
        </p:spPr>
      </p:pic>
    </p:spTree>
    <p:extLst>
      <p:ext uri="{BB962C8B-B14F-4D97-AF65-F5344CB8AC3E}">
        <p14:creationId xmlns:p14="http://schemas.microsoft.com/office/powerpoint/2010/main" val="3473712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04692E-07CF-7678-33C1-68B566A82E9C}"/>
              </a:ext>
            </a:extLst>
          </p:cNvPr>
          <p:cNvSpPr>
            <a:spLocks noGrp="1"/>
          </p:cNvSpPr>
          <p:nvPr>
            <p:ph type="title"/>
          </p:nvPr>
        </p:nvSpPr>
        <p:spPr>
          <a:xfrm>
            <a:off x="838200" y="339837"/>
            <a:ext cx="10515600" cy="637247"/>
          </a:xfrm>
        </p:spPr>
        <p:txBody>
          <a:bodyPr>
            <a:normAutofit/>
          </a:bodyPr>
          <a:lstStyle/>
          <a:p>
            <a:pPr algn="ctr"/>
            <a:r>
              <a:rPr lang="pt-BR" sz="2400" b="1"/>
              <a:t>XI ENCONTRO DE REFRATARISTA E USUÁRIOS DE REFRATÁRIOS – ERUR 2023</a:t>
            </a:r>
            <a:endParaRPr lang="pt-BR" sz="2400" b="1" dirty="0"/>
          </a:p>
        </p:txBody>
      </p:sp>
      <p:pic>
        <p:nvPicPr>
          <p:cNvPr id="4" name="Espaço Reservado para Conteúdo 3">
            <a:extLst>
              <a:ext uri="{FF2B5EF4-FFF2-40B4-BE49-F238E27FC236}">
                <a16:creationId xmlns:a16="http://schemas.microsoft.com/office/drawing/2014/main" id="{0C98A32B-ACE3-2DE1-F4AE-CC09CA253247}"/>
              </a:ext>
            </a:extLst>
          </p:cNvPr>
          <p:cNvPicPr>
            <a:picLocks noGrp="1" noChangeAspect="1"/>
          </p:cNvPicPr>
          <p:nvPr>
            <p:ph idx="1"/>
          </p:nvPr>
        </p:nvPicPr>
        <p:blipFill rotWithShape="1">
          <a:blip r:embed="rId2"/>
          <a:srcRect t="18736" b="2309"/>
          <a:stretch/>
        </p:blipFill>
        <p:spPr>
          <a:xfrm>
            <a:off x="1099597" y="1213987"/>
            <a:ext cx="9992806" cy="5265119"/>
          </a:xfrm>
          <a:prstGeom prst="rect">
            <a:avLst/>
          </a:prstGeom>
        </p:spPr>
      </p:pic>
    </p:spTree>
    <p:extLst>
      <p:ext uri="{BB962C8B-B14F-4D97-AF65-F5344CB8AC3E}">
        <p14:creationId xmlns:p14="http://schemas.microsoft.com/office/powerpoint/2010/main" val="1247241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95982F7-B192-412D-3C3B-017B6C31D657}"/>
              </a:ext>
            </a:extLst>
          </p:cNvPr>
          <p:cNvSpPr>
            <a:spLocks noGrp="1"/>
          </p:cNvSpPr>
          <p:nvPr>
            <p:ph type="title"/>
          </p:nvPr>
        </p:nvSpPr>
        <p:spPr>
          <a:xfrm>
            <a:off x="838200" y="365125"/>
            <a:ext cx="10515600" cy="1325563"/>
          </a:xfrm>
        </p:spPr>
        <p:txBody>
          <a:bodyPr>
            <a:normAutofit/>
          </a:bodyPr>
          <a:lstStyle/>
          <a:p>
            <a:r>
              <a:rPr lang="pt-BR" sz="5400" b="1">
                <a:solidFill>
                  <a:srgbClr val="FFFFFF"/>
                </a:solidFill>
              </a:rPr>
              <a:t>AGRADECIMENTOS</a:t>
            </a:r>
          </a:p>
        </p:txBody>
      </p:sp>
      <p:sp>
        <p:nvSpPr>
          <p:cNvPr id="26"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Espaço Reservado para Conteúdo 2">
            <a:extLst>
              <a:ext uri="{FF2B5EF4-FFF2-40B4-BE49-F238E27FC236}">
                <a16:creationId xmlns:a16="http://schemas.microsoft.com/office/drawing/2014/main" id="{0D607E49-2BDC-C74B-3656-1C85C10290BA}"/>
              </a:ext>
            </a:extLst>
          </p:cNvPr>
          <p:cNvGraphicFramePr>
            <a:graphicFrameLocks noGrp="1"/>
          </p:cNvGraphicFramePr>
          <p:nvPr>
            <p:ph idx="1"/>
            <p:extLst>
              <p:ext uri="{D42A27DB-BD31-4B8C-83A1-F6EECF244321}">
                <p14:modId xmlns:p14="http://schemas.microsoft.com/office/powerpoint/2010/main" val="1447700944"/>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1738980"/>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5" name="Espaço Reservado para Conteúdo 2">
            <a:extLst>
              <a:ext uri="{FF2B5EF4-FFF2-40B4-BE49-F238E27FC236}">
                <a16:creationId xmlns:a16="http://schemas.microsoft.com/office/drawing/2014/main" id="{CCF2D376-7894-0EA4-0629-5E936FE7A144}"/>
              </a:ext>
            </a:extLst>
          </p:cNvPr>
          <p:cNvGraphicFramePr>
            <a:graphicFrameLocks noGrp="1"/>
          </p:cNvGraphicFramePr>
          <p:nvPr>
            <p:ph idx="1"/>
            <p:extLst>
              <p:ext uri="{D42A27DB-BD31-4B8C-83A1-F6EECF244321}">
                <p14:modId xmlns:p14="http://schemas.microsoft.com/office/powerpoint/2010/main" val="3836502239"/>
              </p:ext>
            </p:extLst>
          </p:nvPr>
        </p:nvGraphicFramePr>
        <p:xfrm>
          <a:off x="567611" y="550506"/>
          <a:ext cx="10573139" cy="5788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756749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79" name="Group 2078">
            <a:extLst>
              <a:ext uri="{FF2B5EF4-FFF2-40B4-BE49-F238E27FC236}">
                <a16:creationId xmlns:a16="http://schemas.microsoft.com/office/drawing/2014/main" id="{4D5934AA-9F35-4DC2-BDEF-C88AEF973F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2080"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1" name="Color Cover">
              <a:extLst>
                <a:ext uri="{FF2B5EF4-FFF2-40B4-BE49-F238E27FC236}">
                  <a16:creationId xmlns:a16="http://schemas.microsoft.com/office/drawing/2014/main" id="{B2BC243A-AB39-4DEF-B708-A656BA5A6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95" name="Group 2082">
            <a:extLst>
              <a:ext uri="{FF2B5EF4-FFF2-40B4-BE49-F238E27FC236}">
                <a16:creationId xmlns:a16="http://schemas.microsoft.com/office/drawing/2014/main" id="{D95590E9-5E18-4877-8515-94EBE05E1F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2096" name="Color">
              <a:extLst>
                <a:ext uri="{FF2B5EF4-FFF2-40B4-BE49-F238E27FC236}">
                  <a16:creationId xmlns:a16="http://schemas.microsoft.com/office/drawing/2014/main" id="{8B4AF456-0671-432E-AD5B-FFAF8D6461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7" name="Color">
              <a:extLst>
                <a:ext uri="{FF2B5EF4-FFF2-40B4-BE49-F238E27FC236}">
                  <a16:creationId xmlns:a16="http://schemas.microsoft.com/office/drawing/2014/main" id="{3CE7848D-78F7-4020-9603-9ED294166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50" name="Picture 2" descr="Francisco S. V. Azevedo">
            <a:extLst>
              <a:ext uri="{FF2B5EF4-FFF2-40B4-BE49-F238E27FC236}">
                <a16:creationId xmlns:a16="http://schemas.microsoft.com/office/drawing/2014/main" id="{6468FFBF-2478-7BCB-2F6E-35F348315B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795"/>
          <a:stretch/>
        </p:blipFill>
        <p:spPr bwMode="auto">
          <a:xfrm>
            <a:off x="7082810" y="841663"/>
            <a:ext cx="4166151" cy="5185923"/>
          </a:xfrm>
          <a:prstGeom prst="rect">
            <a:avLst/>
          </a:prstGeom>
          <a:noFill/>
          <a:extLst>
            <a:ext uri="{909E8E84-426E-40DD-AFC4-6F175D3DCCD1}">
              <a14:hiddenFill xmlns:a14="http://schemas.microsoft.com/office/drawing/2010/main">
                <a:solidFill>
                  <a:srgbClr val="FFFFFF"/>
                </a:solidFill>
              </a14:hiddenFill>
            </a:ext>
          </a:extLst>
        </p:spPr>
      </p:pic>
      <p:grpSp>
        <p:nvGrpSpPr>
          <p:cNvPr id="2087" name="Group 2086">
            <a:extLst>
              <a:ext uri="{FF2B5EF4-FFF2-40B4-BE49-F238E27FC236}">
                <a16:creationId xmlns:a16="http://schemas.microsoft.com/office/drawing/2014/main" id="{5CA0097F-05D8-41AA-ABF9-33C6987911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088" name="Freeform: Shape 2087">
              <a:extLst>
                <a:ext uri="{FF2B5EF4-FFF2-40B4-BE49-F238E27FC236}">
                  <a16:creationId xmlns:a16="http://schemas.microsoft.com/office/drawing/2014/main" id="{F662F899-4295-416F-919F-934ED769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 name="Freeform: Shape 2088">
              <a:extLst>
                <a:ext uri="{FF2B5EF4-FFF2-40B4-BE49-F238E27FC236}">
                  <a16:creationId xmlns:a16="http://schemas.microsoft.com/office/drawing/2014/main" id="{955A3F4B-68DC-4F36-BCE6-C507ACC53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0" name="Freeform: Shape 2089">
              <a:extLst>
                <a:ext uri="{FF2B5EF4-FFF2-40B4-BE49-F238E27FC236}">
                  <a16:creationId xmlns:a16="http://schemas.microsoft.com/office/drawing/2014/main" id="{3483BE2D-C85A-4DE3-A6F4-AE65BB3EF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1" name="Freeform: Shape 2090">
              <a:extLst>
                <a:ext uri="{FF2B5EF4-FFF2-40B4-BE49-F238E27FC236}">
                  <a16:creationId xmlns:a16="http://schemas.microsoft.com/office/drawing/2014/main" id="{064C550A-7A80-4B73-B7BF-7426DD1C3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2" name="Freeform: Shape 2091">
              <a:extLst>
                <a:ext uri="{FF2B5EF4-FFF2-40B4-BE49-F238E27FC236}">
                  <a16:creationId xmlns:a16="http://schemas.microsoft.com/office/drawing/2014/main" id="{7D956BA8-D252-430A-9E58-C7F3D1AC9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3" name="Freeform: Shape 2092">
              <a:extLst>
                <a:ext uri="{FF2B5EF4-FFF2-40B4-BE49-F238E27FC236}">
                  <a16:creationId xmlns:a16="http://schemas.microsoft.com/office/drawing/2014/main" id="{E5345BF4-9F1D-4388-A778-56FAE2C42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4" name="Freeform: Shape 2093">
              <a:extLst>
                <a:ext uri="{FF2B5EF4-FFF2-40B4-BE49-F238E27FC236}">
                  <a16:creationId xmlns:a16="http://schemas.microsoft.com/office/drawing/2014/main" id="{022B00E1-8709-469F-A9F4-F974D3FED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DEAECD4D-A533-4CE5-E6BD-9F5A10A48AE3}"/>
              </a:ext>
            </a:extLst>
          </p:cNvPr>
          <p:cNvSpPr>
            <a:spLocks noGrp="1"/>
          </p:cNvSpPr>
          <p:nvPr>
            <p:ph type="title"/>
          </p:nvPr>
        </p:nvSpPr>
        <p:spPr>
          <a:xfrm>
            <a:off x="1012644" y="841664"/>
            <a:ext cx="5203990" cy="2782723"/>
          </a:xfrm>
        </p:spPr>
        <p:txBody>
          <a:bodyPr vert="horz" lIns="91440" tIns="45720" rIns="91440" bIns="45720" rtlCol="0" anchor="b">
            <a:normAutofit/>
          </a:bodyPr>
          <a:lstStyle/>
          <a:p>
            <a:r>
              <a:rPr lang="en-US" sz="4800" b="1" dirty="0">
                <a:solidFill>
                  <a:schemeClr val="bg1"/>
                </a:solidFill>
              </a:rPr>
              <a:t>1953/1954</a:t>
            </a:r>
          </a:p>
        </p:txBody>
      </p:sp>
      <p:sp>
        <p:nvSpPr>
          <p:cNvPr id="3" name="Espaço Reservado para Conteúdo 2">
            <a:extLst>
              <a:ext uri="{FF2B5EF4-FFF2-40B4-BE49-F238E27FC236}">
                <a16:creationId xmlns:a16="http://schemas.microsoft.com/office/drawing/2014/main" id="{1B6E00B6-B202-36C2-B8B7-8F3E3E8F12FB}"/>
              </a:ext>
            </a:extLst>
          </p:cNvPr>
          <p:cNvSpPr>
            <a:spLocks noGrp="1"/>
          </p:cNvSpPr>
          <p:nvPr>
            <p:ph idx="1"/>
          </p:nvPr>
        </p:nvSpPr>
        <p:spPr>
          <a:xfrm>
            <a:off x="1012644" y="3764655"/>
            <a:ext cx="5203990" cy="2374078"/>
          </a:xfrm>
        </p:spPr>
        <p:txBody>
          <a:bodyPr vert="horz" lIns="91440" tIns="45720" rIns="91440" bIns="45720" rtlCol="0" anchor="t">
            <a:normAutofit/>
          </a:bodyPr>
          <a:lstStyle/>
          <a:p>
            <a:pPr marL="0" indent="0">
              <a:buNone/>
            </a:pPr>
            <a:endParaRPr lang="en-US" sz="2000" b="1" dirty="0">
              <a:solidFill>
                <a:schemeClr val="bg1"/>
              </a:solidFill>
            </a:endParaRPr>
          </a:p>
          <a:p>
            <a:pPr marL="0" indent="0">
              <a:buNone/>
            </a:pPr>
            <a:r>
              <a:rPr lang="en-US" sz="2000" b="1" dirty="0">
                <a:solidFill>
                  <a:schemeClr val="bg1"/>
                </a:solidFill>
              </a:rPr>
              <a:t>FRANCISCO DE SALLES VICENTE DE AZEVEDO</a:t>
            </a:r>
          </a:p>
          <a:p>
            <a:pPr marL="0" indent="0">
              <a:buNone/>
            </a:pPr>
            <a:endParaRPr lang="en-US" sz="2400" b="1" dirty="0">
              <a:solidFill>
                <a:schemeClr val="bg1"/>
              </a:solidFill>
            </a:endParaRPr>
          </a:p>
          <a:p>
            <a:pPr marL="0" indent="0">
              <a:buNone/>
            </a:pPr>
            <a:r>
              <a:rPr lang="en-US" sz="2400" b="1" dirty="0">
                <a:solidFill>
                  <a:schemeClr val="bg1"/>
                </a:solidFill>
              </a:rPr>
              <a:t>PRIMEIRO PRESIDENTE DA ABC</a:t>
            </a:r>
          </a:p>
        </p:txBody>
      </p:sp>
    </p:spTree>
    <p:extLst>
      <p:ext uri="{BB962C8B-B14F-4D97-AF65-F5344CB8AC3E}">
        <p14:creationId xmlns:p14="http://schemas.microsoft.com/office/powerpoint/2010/main" val="3229769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29D72D-E196-AD19-44B1-46BF633EC391}"/>
              </a:ext>
            </a:extLst>
          </p:cNvPr>
          <p:cNvSpPr>
            <a:spLocks noGrp="1"/>
          </p:cNvSpPr>
          <p:nvPr>
            <p:ph type="title"/>
          </p:nvPr>
        </p:nvSpPr>
        <p:spPr>
          <a:xfrm>
            <a:off x="838200" y="90123"/>
            <a:ext cx="10515600" cy="539709"/>
          </a:xfrm>
        </p:spPr>
        <p:txBody>
          <a:bodyPr>
            <a:normAutofit/>
          </a:bodyPr>
          <a:lstStyle/>
          <a:p>
            <a:pPr algn="ctr"/>
            <a:r>
              <a:rPr lang="pt-BR" sz="2800" b="1" dirty="0">
                <a:latin typeface="+mn-lt"/>
              </a:rPr>
              <a:t>GALERIA DOS PRESIDENTES DA ABCERAM - VÍDEO</a:t>
            </a:r>
          </a:p>
        </p:txBody>
      </p:sp>
      <p:sp>
        <p:nvSpPr>
          <p:cNvPr id="3" name="Espaço Reservado para Conteúdo 2">
            <a:extLst>
              <a:ext uri="{FF2B5EF4-FFF2-40B4-BE49-F238E27FC236}">
                <a16:creationId xmlns:a16="http://schemas.microsoft.com/office/drawing/2014/main" id="{996745B6-53F2-53F1-02C8-3D671520D412}"/>
              </a:ext>
            </a:extLst>
          </p:cNvPr>
          <p:cNvSpPr>
            <a:spLocks noGrp="1"/>
          </p:cNvSpPr>
          <p:nvPr>
            <p:ph idx="1"/>
          </p:nvPr>
        </p:nvSpPr>
        <p:spPr/>
        <p:txBody>
          <a:bodyPr/>
          <a:lstStyle/>
          <a:p>
            <a:pPr marL="0" indent="0">
              <a:buNone/>
            </a:pPr>
            <a:r>
              <a:rPr lang="pt-BR" sz="2800" b="1" dirty="0">
                <a:latin typeface="+mn-lt"/>
              </a:rPr>
              <a:t>  </a:t>
            </a:r>
          </a:p>
          <a:p>
            <a:pPr marL="0" indent="0">
              <a:buNone/>
            </a:pPr>
            <a:endParaRPr lang="pt-BR" b="1" dirty="0"/>
          </a:p>
          <a:p>
            <a:pPr marL="0" indent="0">
              <a:buNone/>
            </a:pPr>
            <a:endParaRPr lang="pt-BR" dirty="0"/>
          </a:p>
        </p:txBody>
      </p:sp>
      <p:pic>
        <p:nvPicPr>
          <p:cNvPr id="4" name="VID-20230607-WA0010 (3)">
            <a:hlinkClick r:id="" action="ppaction://media"/>
            <a:extLst>
              <a:ext uri="{FF2B5EF4-FFF2-40B4-BE49-F238E27FC236}">
                <a16:creationId xmlns:a16="http://schemas.microsoft.com/office/drawing/2014/main" id="{7930E104-97D3-AD77-CA91-8A4546488B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3669" y="1044723"/>
            <a:ext cx="9142982" cy="5072811"/>
          </a:xfrm>
          <a:prstGeom prst="rect">
            <a:avLst/>
          </a:prstGeom>
        </p:spPr>
      </p:pic>
    </p:spTree>
    <p:extLst>
      <p:ext uri="{BB962C8B-B14F-4D97-AF65-F5344CB8AC3E}">
        <p14:creationId xmlns:p14="http://schemas.microsoft.com/office/powerpoint/2010/main" val="183855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15">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ilha de revistas">
            <a:extLst>
              <a:ext uri="{FF2B5EF4-FFF2-40B4-BE49-F238E27FC236}">
                <a16:creationId xmlns:a16="http://schemas.microsoft.com/office/drawing/2014/main" id="{04A72287-F90B-F14A-988B-90301F408C80}"/>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BF68EFCA-3CBA-0132-CBF9-7627F0578966}"/>
              </a:ext>
            </a:extLst>
          </p:cNvPr>
          <p:cNvSpPr>
            <a:spLocks noGrp="1"/>
          </p:cNvSpPr>
          <p:nvPr>
            <p:ph type="title"/>
          </p:nvPr>
        </p:nvSpPr>
        <p:spPr>
          <a:xfrm>
            <a:off x="7531610" y="365125"/>
            <a:ext cx="3822189" cy="1899912"/>
          </a:xfrm>
        </p:spPr>
        <p:txBody>
          <a:bodyPr>
            <a:normAutofit/>
          </a:bodyPr>
          <a:lstStyle/>
          <a:p>
            <a:br>
              <a:rPr lang="pt-BR" sz="4000" b="1" dirty="0"/>
            </a:br>
            <a:endParaRPr lang="pt-BR" sz="4000" b="1" dirty="0"/>
          </a:p>
        </p:txBody>
      </p:sp>
      <p:sp>
        <p:nvSpPr>
          <p:cNvPr id="3" name="Espaço Reservado para Conteúdo 2">
            <a:extLst>
              <a:ext uri="{FF2B5EF4-FFF2-40B4-BE49-F238E27FC236}">
                <a16:creationId xmlns:a16="http://schemas.microsoft.com/office/drawing/2014/main" id="{1DF29998-8513-B4AA-18F5-DB4BB5FF6911}"/>
              </a:ext>
            </a:extLst>
          </p:cNvPr>
          <p:cNvSpPr>
            <a:spLocks noGrp="1"/>
          </p:cNvSpPr>
          <p:nvPr>
            <p:ph idx="1"/>
          </p:nvPr>
        </p:nvSpPr>
        <p:spPr>
          <a:xfrm>
            <a:off x="7531610" y="2434201"/>
            <a:ext cx="3822189" cy="3742762"/>
          </a:xfrm>
        </p:spPr>
        <p:txBody>
          <a:bodyPr>
            <a:normAutofit/>
          </a:bodyPr>
          <a:lstStyle/>
          <a:p>
            <a:pPr marL="0" indent="0">
              <a:buNone/>
            </a:pPr>
            <a:endParaRPr lang="pt-BR" sz="2000" dirty="0"/>
          </a:p>
          <a:p>
            <a:endParaRPr lang="pt-BR" sz="2000" dirty="0"/>
          </a:p>
          <a:p>
            <a:pPr marL="0" indent="0" algn="ctr">
              <a:buNone/>
            </a:pPr>
            <a:r>
              <a:rPr lang="pt-BR" sz="3600" b="1" dirty="0"/>
              <a:t>PUBLICAÇÕES</a:t>
            </a:r>
            <a:endParaRPr lang="pt-BR" sz="3600" dirty="0"/>
          </a:p>
        </p:txBody>
      </p:sp>
    </p:spTree>
    <p:extLst>
      <p:ext uri="{BB962C8B-B14F-4D97-AF65-F5344CB8AC3E}">
        <p14:creationId xmlns:p14="http://schemas.microsoft.com/office/powerpoint/2010/main" val="1428176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asos de argila brancos">
            <a:extLst>
              <a:ext uri="{FF2B5EF4-FFF2-40B4-BE49-F238E27FC236}">
                <a16:creationId xmlns:a16="http://schemas.microsoft.com/office/drawing/2014/main" id="{3A8B4AFB-3934-61E6-E152-45385CDCCDDC}"/>
              </a:ext>
            </a:extLst>
          </p:cNvPr>
          <p:cNvPicPr>
            <a:picLocks noChangeAspect="1"/>
          </p:cNvPicPr>
          <p:nvPr/>
        </p:nvPicPr>
        <p:blipFill rotWithShape="1">
          <a:blip r:embed="rId2"/>
          <a:srcRect r="15944"/>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6CCB6EB-96E0-F2CF-1FF9-B2B4CC6A53D8}"/>
              </a:ext>
            </a:extLst>
          </p:cNvPr>
          <p:cNvSpPr>
            <a:spLocks noGrp="1"/>
          </p:cNvSpPr>
          <p:nvPr>
            <p:ph type="title"/>
          </p:nvPr>
        </p:nvSpPr>
        <p:spPr>
          <a:xfrm>
            <a:off x="359664" y="401276"/>
            <a:ext cx="3438144" cy="1235047"/>
          </a:xfrm>
        </p:spPr>
        <p:txBody>
          <a:bodyPr anchor="b">
            <a:normAutofit fontScale="90000"/>
          </a:bodyPr>
          <a:lstStyle/>
          <a:p>
            <a:pPr algn="ctr"/>
            <a:br>
              <a:rPr lang="pt-BR" sz="2400" b="1" dirty="0"/>
            </a:br>
            <a:br>
              <a:rPr lang="pt-BR" sz="2400" b="1" dirty="0"/>
            </a:br>
            <a:br>
              <a:rPr lang="pt-BR" sz="2400" b="1" dirty="0"/>
            </a:br>
            <a:r>
              <a:rPr lang="pt-BR" sz="2400" b="1" dirty="0"/>
              <a:t>REVISTA CERÂMICA</a:t>
            </a:r>
            <a:br>
              <a:rPr lang="pt-BR" sz="2400" b="1" dirty="0"/>
            </a:br>
            <a:r>
              <a:rPr lang="pt-BR" sz="2400" b="1" dirty="0"/>
              <a:t> </a:t>
            </a:r>
            <a:br>
              <a:rPr lang="pt-BR" sz="2400" b="1" dirty="0"/>
            </a:br>
            <a:r>
              <a:rPr lang="pt-BR" sz="2400" b="1" dirty="0"/>
              <a:t>A HISTÓRIA DA ASSOCIAÇÃO E DA CERÂMICA </a:t>
            </a:r>
            <a:endParaRPr lang="pt-BR" sz="2400"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7AB547F4-FF71-B168-E91B-0ECE9FD8EAC7}"/>
              </a:ext>
            </a:extLst>
          </p:cNvPr>
          <p:cNvSpPr>
            <a:spLocks noGrp="1"/>
          </p:cNvSpPr>
          <p:nvPr>
            <p:ph idx="1"/>
          </p:nvPr>
        </p:nvSpPr>
        <p:spPr>
          <a:xfrm>
            <a:off x="371094" y="2718054"/>
            <a:ext cx="3438906" cy="3207258"/>
          </a:xfrm>
        </p:spPr>
        <p:txBody>
          <a:bodyPr anchor="t">
            <a:normAutofit/>
          </a:bodyPr>
          <a:lstStyle/>
          <a:p>
            <a:r>
              <a:rPr lang="pt-BR" sz="2400" dirty="0"/>
              <a:t>PRIMEIRA PUBLICAÇÃO EM MARÇO DE 1955.</a:t>
            </a:r>
          </a:p>
          <a:p>
            <a:r>
              <a:rPr lang="pt-BR" sz="2400" dirty="0"/>
              <a:t>OBJETIVO: PUBLICAR ARTIGOS TÉCNICOS CIENTÍFICOS.</a:t>
            </a:r>
          </a:p>
          <a:p>
            <a:r>
              <a:rPr lang="pt-BR" sz="2400" dirty="0"/>
              <a:t>ATUALMENTE ESTÁ NO VOLUME 69 COM 389 REVISTAS PUBLICADAS.</a:t>
            </a:r>
          </a:p>
        </p:txBody>
      </p:sp>
    </p:spTree>
    <p:extLst>
      <p:ext uri="{BB962C8B-B14F-4D97-AF65-F5344CB8AC3E}">
        <p14:creationId xmlns:p14="http://schemas.microsoft.com/office/powerpoint/2010/main" val="3671095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AD3417-7D97-D5E5-C8F5-88EF73F831D9}"/>
              </a:ext>
            </a:extLst>
          </p:cNvPr>
          <p:cNvSpPr>
            <a:spLocks noGrp="1"/>
          </p:cNvSpPr>
          <p:nvPr>
            <p:ph type="title"/>
          </p:nvPr>
        </p:nvSpPr>
        <p:spPr>
          <a:xfrm>
            <a:off x="838200" y="175481"/>
            <a:ext cx="10515600" cy="748245"/>
          </a:xfrm>
        </p:spPr>
        <p:txBody>
          <a:bodyPr>
            <a:normAutofit fontScale="90000"/>
          </a:bodyPr>
          <a:lstStyle/>
          <a:p>
            <a:pPr algn="ctr"/>
            <a:r>
              <a:rPr lang="pt-BR" sz="2800" b="1" dirty="0"/>
              <a:t>CERÂMICA VOL 1 (1) 1955</a:t>
            </a:r>
            <a:br>
              <a:rPr lang="pt-BR" sz="2800" b="1" dirty="0"/>
            </a:br>
            <a:r>
              <a:rPr lang="pt-BR" sz="2800" b="1" dirty="0"/>
              <a:t>A TRAJETÓRIA DA CERÂMICA AO LONGO DOS 70 ANOS</a:t>
            </a:r>
            <a:endParaRPr lang="pt-BR" sz="2800" dirty="0"/>
          </a:p>
        </p:txBody>
      </p:sp>
      <p:pic>
        <p:nvPicPr>
          <p:cNvPr id="5" name="Espaço Reservado para Conteúdo 4">
            <a:extLst>
              <a:ext uri="{FF2B5EF4-FFF2-40B4-BE49-F238E27FC236}">
                <a16:creationId xmlns:a16="http://schemas.microsoft.com/office/drawing/2014/main" id="{E935FC59-61B1-C065-3D6B-15AA5A46ED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058" y="1986658"/>
            <a:ext cx="3162531" cy="4351338"/>
          </a:xfrm>
        </p:spPr>
      </p:pic>
      <p:pic>
        <p:nvPicPr>
          <p:cNvPr id="3" name="Espaço Reservado para Conteúdo 4">
            <a:extLst>
              <a:ext uri="{FF2B5EF4-FFF2-40B4-BE49-F238E27FC236}">
                <a16:creationId xmlns:a16="http://schemas.microsoft.com/office/drawing/2014/main" id="{68EF5646-BBC9-557A-2D01-4EC57A07A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457" y="1967427"/>
            <a:ext cx="2810278" cy="4351337"/>
          </a:xfrm>
          <a:prstGeom prst="rect">
            <a:avLst/>
          </a:prstGeom>
        </p:spPr>
      </p:pic>
      <p:sp>
        <p:nvSpPr>
          <p:cNvPr id="7" name="CaixaDeTexto 6">
            <a:extLst>
              <a:ext uri="{FF2B5EF4-FFF2-40B4-BE49-F238E27FC236}">
                <a16:creationId xmlns:a16="http://schemas.microsoft.com/office/drawing/2014/main" id="{7FE7C855-EF9A-A907-A917-52898B09DCD8}"/>
              </a:ext>
            </a:extLst>
          </p:cNvPr>
          <p:cNvSpPr txBox="1"/>
          <p:nvPr/>
        </p:nvSpPr>
        <p:spPr>
          <a:xfrm>
            <a:off x="7001295" y="1529769"/>
            <a:ext cx="4264493" cy="5355312"/>
          </a:xfrm>
          <a:prstGeom prst="rect">
            <a:avLst/>
          </a:prstGeom>
          <a:noFill/>
        </p:spPr>
        <p:txBody>
          <a:bodyPr wrap="square">
            <a:spAutoFit/>
          </a:bodyPr>
          <a:lstStyle/>
          <a:p>
            <a:pPr marL="0" indent="0" algn="just">
              <a:buNone/>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Destaque do Editorial:</a:t>
            </a:r>
          </a:p>
          <a:p>
            <a:pPr marL="0" indent="0" algn="just">
              <a:buNone/>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“Nada mais fundamental do que a existência de meios que possam transmitir ideias, esse fator tão característico das atividades mentais dos homens.” ”...tomaremos contato com o mundo cerâmico exterior, a quem proporcionaremos também um meio de sentir o estado de coisas da cerâmica no Brasil </a:t>
            </a:r>
            <a:r>
              <a:rPr lang="pt-BR" sz="1800" kern="100" dirty="0" err="1">
                <a:effectLst/>
                <a:latin typeface="Calibri" panose="020F0502020204030204" pitchFamily="34" charset="0"/>
                <a:ea typeface="Calibri" panose="020F0502020204030204" pitchFamily="34" charset="0"/>
                <a:cs typeface="Times New Roman" panose="02020603050405020304" pitchFamily="18" charset="0"/>
              </a:rPr>
              <a:t>maximé</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 capacidade de seus especialistas.” Isso ”...só será possível, efetivamente, se o nosso entusiasmo pela Associação Brasileira de Cerâmica for sempre acompanhado de um elevado sentimento de </a:t>
            </a:r>
            <a:r>
              <a:rPr lang="pt-BR" sz="1800" kern="100" dirty="0" err="1">
                <a:effectLst/>
                <a:latin typeface="Calibri" panose="020F0502020204030204" pitchFamily="34" charset="0"/>
                <a:ea typeface="Calibri" panose="020F0502020204030204" pitchFamily="34" charset="0"/>
                <a:cs typeface="Times New Roman" panose="02020603050405020304" pitchFamily="18" charset="0"/>
              </a:rPr>
              <a:t>zêlo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e carinho para com a CERÂMICA.”</a:t>
            </a:r>
          </a:p>
          <a:p>
            <a:pPr marL="0" indent="0">
              <a:buNone/>
            </a:pPr>
            <a:r>
              <a:rPr lang="pt-BR" sz="1800" kern="100" dirty="0">
                <a:latin typeface="Calibri" panose="020F0502020204030204" pitchFamily="34" charset="0"/>
                <a:ea typeface="Calibri" panose="020F0502020204030204" pitchFamily="34" charset="0"/>
                <a:cs typeface="Times New Roman" panose="02020603050405020304" pitchFamily="18" charset="0"/>
              </a:rPr>
              <a:t>FERNANDO ARCURI JUNIOR</a:t>
            </a:r>
          </a:p>
          <a:p>
            <a:pPr marL="0" indent="0">
              <a:buNone/>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PRESIDENTE 1955</a:t>
            </a:r>
            <a:endParaRPr lang="en-US" sz="2000" dirty="0"/>
          </a:p>
        </p:txBody>
      </p:sp>
    </p:spTree>
    <p:extLst>
      <p:ext uri="{BB962C8B-B14F-4D97-AF65-F5344CB8AC3E}">
        <p14:creationId xmlns:p14="http://schemas.microsoft.com/office/powerpoint/2010/main" val="1722675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2383</TotalTime>
  <Words>1422</Words>
  <Application>Microsoft Office PowerPoint</Application>
  <PresentationFormat>Widescreen</PresentationFormat>
  <Paragraphs>145</Paragraphs>
  <Slides>43</Slides>
  <Notes>0</Notes>
  <HiddenSlides>0</HiddenSlides>
  <MMClips>1</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43</vt:i4>
      </vt:variant>
    </vt:vector>
  </HeadingPairs>
  <TitlesOfParts>
    <vt:vector size="48" baseType="lpstr">
      <vt:lpstr>Arial</vt:lpstr>
      <vt:lpstr>Calibri</vt:lpstr>
      <vt:lpstr>Calibri Light</vt:lpstr>
      <vt:lpstr>inherit</vt:lpstr>
      <vt:lpstr>Tema do Office</vt:lpstr>
      <vt:lpstr>ABCERAM</vt:lpstr>
      <vt:lpstr>   ABCERAM - HISTÓRIA</vt:lpstr>
      <vt:lpstr>ABCERAM  </vt:lpstr>
      <vt:lpstr>ABCERAM 70 ANOS</vt:lpstr>
      <vt:lpstr>1953/1954</vt:lpstr>
      <vt:lpstr>GALERIA DOS PRESIDENTES DA ABCERAM - VÍDEO</vt:lpstr>
      <vt:lpstr> </vt:lpstr>
      <vt:lpstr>   REVISTA CERÂMICA   A HISTÓRIA DA ASSOCIAÇÃO E DA CERÂMICA </vt:lpstr>
      <vt:lpstr>CERÂMICA VOL 1 (1) 1955 A TRAJETÓRIA DA CERÂMICA AO LONGO DOS 70 ANOS</vt:lpstr>
      <vt:lpstr> CERÂMICA VOL 27 (137) 1981</vt:lpstr>
      <vt:lpstr>CERÂMICA VOL 27 (137) 1981 CARTA DO PRESIDENTE   DESTAQUE</vt:lpstr>
      <vt:lpstr>Primeiros trabalhos de cerâmica avançada  Arte cerâmica   101 Trabalhos    </vt:lpstr>
      <vt:lpstr>Apresentação do PowerPoint</vt:lpstr>
      <vt:lpstr>Encarte sobre Cerâmicas Avançadas: sugestões para o seu desenvolvimento no Brasil.   Encaminhado para o MCTI (carta resposta do Ministro) e para a Comissão de C&amp;T da Câmara  Comitiva para o Japão  Órgãos de representação: CNPQ, CAPES, RHAE, PADCT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CERÂMICA VOL 35 (234) 1989</vt:lpstr>
      <vt:lpstr>  35º CBC – 1991 Belo Horizonte  540 congressistas  1ª exposição de ceramografia  254 trabalhos 47 trabalhos do exterior    </vt:lpstr>
      <vt:lpstr>Apresentação do PowerPoint</vt:lpstr>
      <vt:lpstr>CERÂMICA VOL 69 (389) 2023</vt:lpstr>
      <vt:lpstr> REVISTA  CERÂMICA INDUSTRIAL</vt:lpstr>
      <vt:lpstr>CERÂMICA INDUSTRIAL VOL 1 (1) 1996</vt:lpstr>
      <vt:lpstr> MATERIALS RESEARCH VOL 1 (1) 1988</vt:lpstr>
      <vt:lpstr>REVISTA MATERIALS RESEARCH</vt:lpstr>
      <vt:lpstr> ANUÁRIOS</vt:lpstr>
      <vt:lpstr> ANUÁRIOS</vt:lpstr>
      <vt:lpstr>   LIVRO 60 ANOS  “Seis Décadas de Conquistas e Superação de Desafios”   </vt:lpstr>
      <vt:lpstr> EVENTOS</vt:lpstr>
      <vt:lpstr>EVENTOS - ALGUNS EXEMPLOS </vt:lpstr>
      <vt:lpstr>1°  CONGRESSO BRASILEIRO DE CERÂMICA   1954   SESSÃO DE ABERTURA</vt:lpstr>
      <vt:lpstr>1° CONGRESSO SUL AMERICANO DE CERÂMICA - 1965</vt:lpstr>
      <vt:lpstr>Apresentação do PowerPoint</vt:lpstr>
      <vt:lpstr>Apresentação do PowerPoint</vt:lpstr>
      <vt:lpstr>XI ENCONTRO DE REFRATARISTA E USUÁRIOS DE REFRATÁRIOS – ERUR 2023</vt:lpstr>
      <vt:lpstr>AGRADECIMENTOS</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ABCERAM</dc:title>
  <dc:creator>Antonio Carlos de Camargo</dc:creator>
  <cp:lastModifiedBy>José Bressiani</cp:lastModifiedBy>
  <cp:revision>286</cp:revision>
  <dcterms:created xsi:type="dcterms:W3CDTF">2023-04-14T19:41:45Z</dcterms:created>
  <dcterms:modified xsi:type="dcterms:W3CDTF">2023-09-06T19:16:34Z</dcterms:modified>
</cp:coreProperties>
</file>